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71" r:id="rId2"/>
    <p:sldId id="256" r:id="rId3"/>
    <p:sldId id="259" r:id="rId4"/>
    <p:sldId id="258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2" r:id="rId16"/>
    <p:sldId id="273" r:id="rId17"/>
    <p:sldId id="274" r:id="rId18"/>
    <p:sldId id="275" r:id="rId19"/>
    <p:sldId id="276" r:id="rId20"/>
    <p:sldId id="277" r:id="rId21"/>
    <p:sldId id="278" r:id="rId22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69" d="100"/>
          <a:sy n="69" d="100"/>
        </p:scale>
        <p:origin x="-546" y="-14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14.04.2014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14.04.2014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14.04.2014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14.04.2014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14.04.2014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14.04.2014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14.04.2014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14.04.2014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14.04.2014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14.04.2014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14.04.2014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106E36-FD25-4E2D-B0AA-010F637433A0}" type="datetimeFigureOut">
              <a:rPr lang="ru-RU" smtClean="0"/>
              <a:pPr/>
              <a:t>14.04.2014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6858000"/>
          </a:xfrm>
          <a:solidFill>
            <a:schemeClr val="accent6">
              <a:lumMod val="20000"/>
              <a:lumOff val="80000"/>
            </a:schemeClr>
          </a:solidFill>
        </p:spPr>
        <p:txBody>
          <a:bodyPr>
            <a:normAutofit/>
          </a:bodyPr>
          <a:lstStyle/>
          <a:p>
            <a:r>
              <a:rPr lang="uk-UA" sz="6000" b="1" i="1" dirty="0" smtClean="0">
                <a:solidFill>
                  <a:srgbClr val="C00000"/>
                </a:solidFill>
                <a:latin typeface="Monotype Corsiva" pitchFamily="66" charset="0"/>
              </a:rPr>
              <a:t>П</a:t>
            </a:r>
            <a:r>
              <a:rPr lang="ru-RU" sz="6000" b="1" i="1" dirty="0" err="1" smtClean="0">
                <a:solidFill>
                  <a:srgbClr val="C00000"/>
                </a:solidFill>
                <a:latin typeface="Monotype Corsiva" pitchFamily="66" charset="0"/>
              </a:rPr>
              <a:t>ро</a:t>
            </a:r>
            <a:r>
              <a:rPr lang="ru-RU" sz="6000" b="1" i="1" dirty="0" smtClean="0">
                <a:solidFill>
                  <a:srgbClr val="C00000"/>
                </a:solidFill>
                <a:latin typeface="Monotype Corsiva" pitchFamily="66" charset="0"/>
              </a:rPr>
              <a:t> </a:t>
            </a:r>
            <a:r>
              <a:rPr lang="ru-RU" sz="6000" b="1" i="1" dirty="0" err="1" smtClean="0">
                <a:solidFill>
                  <a:srgbClr val="C00000"/>
                </a:solidFill>
                <a:latin typeface="Monotype Corsiva" pitchFamily="66" charset="0"/>
              </a:rPr>
              <a:t>підсумки</a:t>
            </a:r>
            <a:r>
              <a:rPr lang="ru-RU" sz="6000" b="1" i="1" dirty="0" smtClean="0">
                <a:solidFill>
                  <a:srgbClr val="C00000"/>
                </a:solidFill>
                <a:latin typeface="Monotype Corsiva" pitchFamily="66" charset="0"/>
              </a:rPr>
              <a:t> </a:t>
            </a:r>
            <a:r>
              <a:rPr lang="uk-UA" sz="6000" b="1" i="1" dirty="0" smtClean="0">
                <a:solidFill>
                  <a:srgbClr val="C00000"/>
                </a:solidFill>
                <a:latin typeface="Monotype Corsiva" pitchFamily="66" charset="0"/>
              </a:rPr>
              <a:t>проведення </a:t>
            </a:r>
            <a:r>
              <a:rPr lang="ru-RU" sz="6000" b="1" i="1" dirty="0" smtClean="0">
                <a:solidFill>
                  <a:srgbClr val="C00000"/>
                </a:solidFill>
                <a:latin typeface="Monotype Corsiva" pitchFamily="66" charset="0"/>
              </a:rPr>
              <a:t/>
            </a:r>
            <a:br>
              <a:rPr lang="ru-RU" sz="6000" b="1" i="1" dirty="0" smtClean="0">
                <a:solidFill>
                  <a:srgbClr val="C00000"/>
                </a:solidFill>
                <a:latin typeface="Monotype Corsiva" pitchFamily="66" charset="0"/>
              </a:rPr>
            </a:br>
            <a:r>
              <a:rPr lang="ru-RU" sz="6000" b="1" i="1" dirty="0" err="1" smtClean="0">
                <a:solidFill>
                  <a:srgbClr val="C00000"/>
                </a:solidFill>
                <a:latin typeface="Monotype Corsiva" pitchFamily="66" charset="0"/>
              </a:rPr>
              <a:t>районних</a:t>
            </a:r>
            <a:r>
              <a:rPr lang="ru-RU" sz="6000" b="1" i="1" dirty="0" smtClean="0">
                <a:solidFill>
                  <a:srgbClr val="C00000"/>
                </a:solidFill>
                <a:latin typeface="Monotype Corsiva" pitchFamily="66" charset="0"/>
              </a:rPr>
              <a:t> </a:t>
            </a:r>
            <a:r>
              <a:rPr lang="ru-RU" sz="6000" b="1" i="1" dirty="0" err="1" smtClean="0">
                <a:solidFill>
                  <a:srgbClr val="C00000"/>
                </a:solidFill>
                <a:latin typeface="Monotype Corsiva" pitchFamily="66" charset="0"/>
              </a:rPr>
              <a:t>олімпіад</a:t>
            </a:r>
            <a:r>
              <a:rPr lang="ru-RU" sz="6000" b="1" i="1" dirty="0" smtClean="0">
                <a:solidFill>
                  <a:srgbClr val="C00000"/>
                </a:solidFill>
                <a:latin typeface="Monotype Corsiva" pitchFamily="66" charset="0"/>
              </a:rPr>
              <a:t> </a:t>
            </a:r>
            <a:r>
              <a:rPr lang="ru-RU" sz="6000" b="1" i="1" dirty="0" err="1" smtClean="0">
                <a:solidFill>
                  <a:srgbClr val="C00000"/>
                </a:solidFill>
                <a:latin typeface="Monotype Corsiva" pitchFamily="66" charset="0"/>
              </a:rPr>
              <a:t>із</a:t>
            </a:r>
            <a:r>
              <a:rPr lang="ru-RU" sz="6000" b="1" i="1" dirty="0" smtClean="0">
                <a:solidFill>
                  <a:srgbClr val="C00000"/>
                </a:solidFill>
                <a:latin typeface="Monotype Corsiva" pitchFamily="66" charset="0"/>
              </a:rPr>
              <a:t> </a:t>
            </a:r>
            <a:r>
              <a:rPr lang="uk-UA" sz="6000" b="1" i="1" dirty="0" smtClean="0">
                <a:solidFill>
                  <a:srgbClr val="C00000"/>
                </a:solidFill>
                <a:latin typeface="Monotype Corsiva" pitchFamily="66" charset="0"/>
              </a:rPr>
              <a:t>навчальних предметів </a:t>
            </a:r>
            <a:r>
              <a:rPr lang="ru-RU" sz="6000" b="1" i="1" dirty="0" smtClean="0">
                <a:solidFill>
                  <a:srgbClr val="C00000"/>
                </a:solidFill>
                <a:latin typeface="Monotype Corsiva" pitchFamily="66" charset="0"/>
              </a:rPr>
              <a:t>у 2013/2014 н.р.</a:t>
            </a:r>
            <a:endParaRPr lang="ru-RU" sz="6000" dirty="0">
              <a:solidFill>
                <a:srgbClr val="C00000"/>
              </a:solidFill>
              <a:latin typeface="Monotype Corsiva" pitchFamily="66" charset="0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Таблица 1"/>
          <p:cNvGraphicFramePr>
            <a:graphicFrameLocks noGrp="1"/>
          </p:cNvGraphicFramePr>
          <p:nvPr/>
        </p:nvGraphicFramePr>
        <p:xfrm>
          <a:off x="214283" y="214284"/>
          <a:ext cx="8643996" cy="6286545"/>
        </p:xfrm>
        <a:graphic>
          <a:graphicData uri="http://schemas.openxmlformats.org/drawingml/2006/table">
            <a:tbl>
              <a:tblPr/>
              <a:tblGrid>
                <a:gridCol w="570045"/>
                <a:gridCol w="2386116"/>
                <a:gridCol w="620490"/>
                <a:gridCol w="745766"/>
                <a:gridCol w="496057"/>
                <a:gridCol w="496057"/>
                <a:gridCol w="721384"/>
                <a:gridCol w="721384"/>
                <a:gridCol w="644033"/>
                <a:gridCol w="621332"/>
                <a:gridCol w="621332"/>
              </a:tblGrid>
              <a:tr h="544155">
                <a:tc rowSpan="2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ru-RU" sz="1100" dirty="0">
                        <a:latin typeface="Times New Roman"/>
                        <a:ea typeface="Times New Roman"/>
                        <a:cs typeface="Times New Roman"/>
                      </a:endParaRPr>
                    </a:p>
                    <a:p>
                      <a:pPr marL="72390">
                        <a:spcAft>
                          <a:spcPts val="0"/>
                        </a:spcAft>
                      </a:pPr>
                      <a:r>
                        <a:rPr lang="uk-UA" sz="1000" b="1" i="1" dirty="0">
                          <a:latin typeface="Times New Roman"/>
                          <a:ea typeface="Times New Roman"/>
                          <a:cs typeface="Times New Roman"/>
                        </a:rPr>
                        <a:t>№</a:t>
                      </a:r>
                      <a:endParaRPr lang="ru-RU" sz="1100" dirty="0">
                        <a:latin typeface="Times New Roman"/>
                        <a:ea typeface="Times New Roman"/>
                        <a:cs typeface="Times New Roman"/>
                      </a:endParaRPr>
                    </a:p>
                    <a:p>
                      <a:pPr marL="72390">
                        <a:spcAft>
                          <a:spcPts val="0"/>
                        </a:spcAft>
                      </a:pPr>
                      <a:r>
                        <a:rPr lang="uk-UA" sz="1000" b="1" i="1" dirty="0">
                          <a:latin typeface="Times New Roman"/>
                          <a:ea typeface="Times New Roman"/>
                          <a:cs typeface="Times New Roman"/>
                        </a:rPr>
                        <a:t>з/п</a:t>
                      </a:r>
                      <a:endParaRPr lang="ru-RU" sz="11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5705" marR="6570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ECE1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ru-RU" sz="1100" dirty="0">
                        <a:latin typeface="Times New Roman"/>
                        <a:ea typeface="Times New Roman"/>
                        <a:cs typeface="Times New Roman"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uk-UA" sz="1000" b="1" i="1" dirty="0">
                          <a:latin typeface="Times New Roman"/>
                          <a:ea typeface="Times New Roman"/>
                          <a:cs typeface="Times New Roman"/>
                        </a:rPr>
                        <a:t>Назва ЗНЗ</a:t>
                      </a:r>
                      <a:endParaRPr lang="ru-RU" sz="11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5705" marR="6570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ECE1"/>
                    </a:solidFill>
                  </a:tcPr>
                </a:tc>
                <a:tc rowSpan="2">
                  <a:txBody>
                    <a:bodyPr/>
                    <a:lstStyle/>
                    <a:p>
                      <a:pPr marL="71755" marR="71755">
                        <a:spcAft>
                          <a:spcPts val="0"/>
                        </a:spcAft>
                      </a:pPr>
                      <a:r>
                        <a:rPr lang="uk-UA" sz="1000" b="1" i="1" dirty="0">
                          <a:latin typeface="Times New Roman"/>
                          <a:ea typeface="Times New Roman"/>
                          <a:cs typeface="Times New Roman"/>
                        </a:rPr>
                        <a:t>Кількість</a:t>
                      </a:r>
                      <a:endParaRPr lang="ru-RU" sz="1100" dirty="0">
                        <a:latin typeface="Times New Roman"/>
                        <a:ea typeface="Times New Roman"/>
                        <a:cs typeface="Times New Roman"/>
                      </a:endParaRPr>
                    </a:p>
                    <a:p>
                      <a:pPr marL="71755" marR="71755">
                        <a:spcAft>
                          <a:spcPts val="0"/>
                        </a:spcAft>
                      </a:pPr>
                      <a:r>
                        <a:rPr lang="uk-UA" sz="1000" b="1" i="1" dirty="0">
                          <a:latin typeface="Times New Roman"/>
                          <a:ea typeface="Times New Roman"/>
                          <a:cs typeface="Times New Roman"/>
                        </a:rPr>
                        <a:t>олімпіад</a:t>
                      </a:r>
                      <a:endParaRPr lang="ru-RU" sz="11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5705" marR="65705" marT="0" marB="0" vert="vert27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ECE1"/>
                    </a:solidFill>
                  </a:tcPr>
                </a:tc>
                <a:tc rowSpan="2">
                  <a:txBody>
                    <a:bodyPr/>
                    <a:lstStyle/>
                    <a:p>
                      <a:pPr marL="71755" marR="71755">
                        <a:spcAft>
                          <a:spcPts val="0"/>
                        </a:spcAft>
                      </a:pPr>
                      <a:r>
                        <a:rPr lang="uk-UA" sz="1000" b="1" i="1" dirty="0">
                          <a:latin typeface="Times New Roman"/>
                          <a:ea typeface="Times New Roman"/>
                          <a:cs typeface="Times New Roman"/>
                        </a:rPr>
                        <a:t>Кількість учасників</a:t>
                      </a:r>
                      <a:endParaRPr lang="ru-RU" sz="11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5705" marR="65705" marT="0" marB="0" vert="vert27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ECE1"/>
                    </a:solidFill>
                  </a:tcPr>
                </a:tc>
                <a:tc rowSpan="2">
                  <a:txBody>
                    <a:bodyPr/>
                    <a:lstStyle/>
                    <a:p>
                      <a:pPr marL="71755" marR="71755">
                        <a:spcAft>
                          <a:spcPts val="0"/>
                        </a:spcAft>
                      </a:pPr>
                      <a:r>
                        <a:rPr lang="uk-UA" sz="1000" b="1" i="1" dirty="0">
                          <a:latin typeface="Times New Roman"/>
                          <a:ea typeface="Times New Roman"/>
                          <a:cs typeface="Times New Roman"/>
                        </a:rPr>
                        <a:t>Всього перемог</a:t>
                      </a:r>
                      <a:endParaRPr lang="ru-RU" sz="11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5705" marR="65705" marT="0" marB="0" vert="vert27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ECE1"/>
                    </a:solidFill>
                  </a:tcPr>
                </a:tc>
                <a:tc gridSpan="3"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uk-UA" sz="1000" b="1" i="1">
                          <a:latin typeface="Times New Roman"/>
                          <a:ea typeface="Times New Roman"/>
                          <a:cs typeface="Times New Roman"/>
                        </a:rPr>
                        <a:t>      Призові           місця</a:t>
                      </a:r>
                      <a:endParaRPr lang="ru-RU" sz="11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5705" marR="6570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ECE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marL="71755" marR="71755">
                        <a:spcAft>
                          <a:spcPts val="0"/>
                        </a:spcAft>
                      </a:pPr>
                      <a:r>
                        <a:rPr lang="uk-UA" sz="1000" b="1" i="1">
                          <a:latin typeface="Times New Roman"/>
                          <a:ea typeface="Times New Roman"/>
                          <a:cs typeface="Times New Roman"/>
                        </a:rPr>
                        <a:t>Середній командний бал</a:t>
                      </a:r>
                      <a:endParaRPr lang="ru-RU" sz="11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5705" marR="65705" marT="0" marB="0" vert="vert27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5F1"/>
                    </a:solidFill>
                  </a:tcPr>
                </a:tc>
                <a:tc rowSpan="2">
                  <a:txBody>
                    <a:bodyPr/>
                    <a:lstStyle/>
                    <a:p>
                      <a:pPr marL="71755" marR="71755">
                        <a:spcAft>
                          <a:spcPts val="0"/>
                        </a:spcAft>
                      </a:pPr>
                      <a:r>
                        <a:rPr lang="uk-UA" sz="1000" b="1" i="1">
                          <a:latin typeface="Times New Roman"/>
                          <a:ea typeface="Times New Roman"/>
                          <a:cs typeface="Times New Roman"/>
                        </a:rPr>
                        <a:t>Перемог /</a:t>
                      </a:r>
                      <a:endParaRPr lang="ru-RU" sz="1100">
                        <a:latin typeface="Times New Roman"/>
                        <a:ea typeface="Times New Roman"/>
                        <a:cs typeface="Times New Roman"/>
                      </a:endParaRPr>
                    </a:p>
                    <a:p>
                      <a:pPr marL="71755" marR="71755">
                        <a:spcAft>
                          <a:spcPts val="0"/>
                        </a:spcAft>
                      </a:pPr>
                      <a:r>
                        <a:rPr lang="uk-UA" sz="1000" b="1" i="1">
                          <a:latin typeface="Times New Roman"/>
                          <a:ea typeface="Times New Roman"/>
                          <a:cs typeface="Times New Roman"/>
                        </a:rPr>
                        <a:t>учасників</a:t>
                      </a:r>
                      <a:endParaRPr lang="ru-RU" sz="11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5705" marR="65705" marT="0" marB="0" vert="vert27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ECE1"/>
                    </a:solidFill>
                  </a:tcPr>
                </a:tc>
                <a:tc rowSpan="2">
                  <a:txBody>
                    <a:bodyPr/>
                    <a:lstStyle/>
                    <a:p>
                      <a:pPr marL="71755" marR="71755">
                        <a:spcAft>
                          <a:spcPts val="0"/>
                        </a:spcAft>
                      </a:pPr>
                      <a:r>
                        <a:rPr lang="uk-UA" sz="1000" b="1">
                          <a:latin typeface="Times New Roman"/>
                          <a:ea typeface="Times New Roman"/>
                          <a:cs typeface="Times New Roman"/>
                        </a:rPr>
                        <a:t>Заг   к-сть</a:t>
                      </a:r>
                      <a:endParaRPr lang="ru-RU" sz="1100">
                        <a:latin typeface="Times New Roman"/>
                        <a:ea typeface="Times New Roman"/>
                        <a:cs typeface="Times New Roman"/>
                      </a:endParaRPr>
                    </a:p>
                    <a:p>
                      <a:pPr marL="71755" marR="71755">
                        <a:spcAft>
                          <a:spcPts val="0"/>
                        </a:spcAft>
                      </a:pPr>
                      <a:r>
                        <a:rPr lang="uk-UA" sz="1000" b="1">
                          <a:latin typeface="Times New Roman"/>
                          <a:ea typeface="Times New Roman"/>
                          <a:cs typeface="Times New Roman"/>
                        </a:rPr>
                        <a:t>балів</a:t>
                      </a:r>
                      <a:r>
                        <a:rPr lang="uk-UA" sz="1000" b="1" i="1">
                          <a:latin typeface="Times New Roman"/>
                          <a:ea typeface="Times New Roman"/>
                          <a:cs typeface="Times New Roman"/>
                        </a:rPr>
                        <a:t> </a:t>
                      </a:r>
                      <a:endParaRPr lang="ru-RU" sz="11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5705" marR="65705" marT="0" marB="0" vert="vert27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ECE1"/>
                    </a:solidFill>
                  </a:tcPr>
                </a:tc>
              </a:tr>
              <a:tr h="845013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71755" marR="71755">
                        <a:spcAft>
                          <a:spcPts val="0"/>
                        </a:spcAft>
                      </a:pPr>
                      <a:r>
                        <a:rPr lang="uk-UA" sz="1000" b="1" i="1" dirty="0">
                          <a:latin typeface="Times New Roman"/>
                          <a:ea typeface="Times New Roman"/>
                          <a:cs typeface="Times New Roman"/>
                        </a:rPr>
                        <a:t>І</a:t>
                      </a:r>
                      <a:endParaRPr lang="ru-RU" sz="11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5705" marR="65705" marT="0" marB="0" vert="vert27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ECE1"/>
                    </a:solidFill>
                  </a:tcPr>
                </a:tc>
                <a:tc>
                  <a:txBody>
                    <a:bodyPr/>
                    <a:lstStyle/>
                    <a:p>
                      <a:pPr marL="71755" marR="71755">
                        <a:spcAft>
                          <a:spcPts val="0"/>
                        </a:spcAft>
                      </a:pPr>
                      <a:r>
                        <a:rPr lang="uk-UA" sz="1000" b="1" i="1" dirty="0">
                          <a:latin typeface="Times New Roman"/>
                          <a:ea typeface="Times New Roman"/>
                          <a:cs typeface="Times New Roman"/>
                        </a:rPr>
                        <a:t>ІІ</a:t>
                      </a:r>
                      <a:endParaRPr lang="ru-RU" sz="11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5705" marR="65705" marT="0" marB="0" vert="vert27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ECE1"/>
                    </a:solidFill>
                  </a:tcPr>
                </a:tc>
                <a:tc>
                  <a:txBody>
                    <a:bodyPr/>
                    <a:lstStyle/>
                    <a:p>
                      <a:pPr marL="71755" marR="71755">
                        <a:spcAft>
                          <a:spcPts val="0"/>
                        </a:spcAft>
                      </a:pPr>
                      <a:r>
                        <a:rPr lang="uk-UA" sz="1000" b="1" i="1" dirty="0">
                          <a:latin typeface="Times New Roman"/>
                          <a:ea typeface="Times New Roman"/>
                          <a:cs typeface="Times New Roman"/>
                        </a:rPr>
                        <a:t>ІІІ</a:t>
                      </a:r>
                      <a:endParaRPr lang="ru-RU" sz="11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5705" marR="65705" marT="0" marB="0" vert="vert27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ECE1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272076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uk-UA" sz="1000" b="1" i="1">
                          <a:latin typeface="Times New Roman"/>
                          <a:ea typeface="Times New Roman"/>
                          <a:cs typeface="Times New Roman"/>
                        </a:rPr>
                        <a:t>1</a:t>
                      </a:r>
                      <a:endParaRPr lang="ru-RU" sz="11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5705" marR="6570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uk-UA" sz="1000">
                          <a:latin typeface="Times New Roman"/>
                          <a:ea typeface="Times New Roman"/>
                          <a:cs typeface="Times New Roman"/>
                        </a:rPr>
                        <a:t>Балахівська ЗШ І-ІІІ ст</a:t>
                      </a:r>
                      <a:endParaRPr lang="ru-RU" sz="11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5705" marR="6570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uk-UA" sz="1000">
                          <a:latin typeface="Times New Roman"/>
                          <a:ea typeface="Times New Roman"/>
                          <a:cs typeface="Times New Roman"/>
                        </a:rPr>
                        <a:t>2</a:t>
                      </a:r>
                      <a:endParaRPr lang="ru-RU" sz="11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5705" marR="6570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uk-UA" sz="1000">
                          <a:latin typeface="Times New Roman"/>
                          <a:ea typeface="Times New Roman"/>
                          <a:cs typeface="Times New Roman"/>
                        </a:rPr>
                        <a:t>4</a:t>
                      </a:r>
                      <a:endParaRPr lang="ru-RU" sz="11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5705" marR="6570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DBDB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uk-UA" sz="1000" b="1">
                          <a:latin typeface="Times New Roman"/>
                          <a:ea typeface="Times New Roman"/>
                          <a:cs typeface="Times New Roman"/>
                        </a:rPr>
                        <a:t>2</a:t>
                      </a:r>
                      <a:endParaRPr lang="ru-RU" sz="11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5705" marR="6570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E9D9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uk-UA" sz="1000" b="1">
                          <a:latin typeface="Times New Roman"/>
                          <a:ea typeface="Times New Roman"/>
                          <a:cs typeface="Times New Roman"/>
                        </a:rPr>
                        <a:t>-</a:t>
                      </a:r>
                      <a:endParaRPr lang="ru-RU" sz="11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5705" marR="6570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E3BC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uk-UA" sz="1000" b="1">
                          <a:latin typeface="Times New Roman"/>
                          <a:ea typeface="Times New Roman"/>
                          <a:cs typeface="Times New Roman"/>
                        </a:rPr>
                        <a:t>2</a:t>
                      </a:r>
                      <a:endParaRPr lang="ru-RU" sz="11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5705" marR="6570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E3BC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uk-UA" sz="1000" b="1">
                          <a:latin typeface="Times New Roman"/>
                          <a:ea typeface="Times New Roman"/>
                          <a:cs typeface="Times New Roman"/>
                        </a:rPr>
                        <a:t>-</a:t>
                      </a:r>
                      <a:endParaRPr lang="ru-RU" sz="11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5705" marR="6570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E3BC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uk-UA" sz="1000" b="1">
                          <a:latin typeface="Times New Roman"/>
                          <a:ea typeface="Times New Roman"/>
                          <a:cs typeface="Times New Roman"/>
                        </a:rPr>
                        <a:t>31,3</a:t>
                      </a:r>
                      <a:endParaRPr lang="ru-RU" sz="11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5705" marR="6570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5DFEC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uk-UA" sz="1000" b="1">
                          <a:latin typeface="Times New Roman"/>
                          <a:ea typeface="Times New Roman"/>
                          <a:cs typeface="Times New Roman"/>
                        </a:rPr>
                        <a:t>0,5</a:t>
                      </a:r>
                      <a:endParaRPr lang="ru-RU" sz="11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5705" marR="6570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5F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uk-UA" sz="1000" b="1">
                          <a:latin typeface="Times New Roman"/>
                          <a:ea typeface="Times New Roman"/>
                          <a:cs typeface="Times New Roman"/>
                        </a:rPr>
                        <a:t>31,8</a:t>
                      </a:r>
                      <a:endParaRPr lang="ru-RU" sz="11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5705" marR="6570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44155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uk-UA" sz="1000" b="1" i="1">
                          <a:latin typeface="Times New Roman"/>
                          <a:ea typeface="Times New Roman"/>
                          <a:cs typeface="Times New Roman"/>
                        </a:rPr>
                        <a:t>2</a:t>
                      </a:r>
                      <a:endParaRPr lang="ru-RU" sz="11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5705" marR="6570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uk-UA" sz="1000">
                          <a:latin typeface="Times New Roman"/>
                          <a:ea typeface="Times New Roman"/>
                          <a:cs typeface="Times New Roman"/>
                        </a:rPr>
                        <a:t>Червонокостянтинівська ЗШ І-ІІІст.</a:t>
                      </a:r>
                      <a:endParaRPr lang="ru-RU" sz="11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5705" marR="6570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uk-UA" sz="1000">
                          <a:latin typeface="Times New Roman"/>
                          <a:ea typeface="Times New Roman"/>
                          <a:cs typeface="Times New Roman"/>
                        </a:rPr>
                        <a:t>2</a:t>
                      </a:r>
                      <a:endParaRPr lang="ru-RU" sz="11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5705" marR="6570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uk-UA" sz="1000">
                          <a:latin typeface="Times New Roman"/>
                          <a:ea typeface="Times New Roman"/>
                          <a:cs typeface="Times New Roman"/>
                        </a:rPr>
                        <a:t>3</a:t>
                      </a:r>
                      <a:endParaRPr lang="ru-RU" sz="11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5705" marR="6570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DBDB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uk-UA" sz="1000">
                          <a:latin typeface="Times New Roman"/>
                          <a:ea typeface="Times New Roman"/>
                          <a:cs typeface="Times New Roman"/>
                        </a:rPr>
                        <a:t>1</a:t>
                      </a:r>
                      <a:endParaRPr lang="ru-RU" sz="11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5705" marR="6570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E9D9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uk-UA" sz="1000">
                          <a:latin typeface="Times New Roman"/>
                          <a:ea typeface="Times New Roman"/>
                          <a:cs typeface="Times New Roman"/>
                        </a:rPr>
                        <a:t>1</a:t>
                      </a:r>
                      <a:endParaRPr lang="ru-RU" sz="11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5705" marR="6570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E3BC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uk-UA" sz="1000">
                          <a:latin typeface="Times New Roman"/>
                          <a:ea typeface="Times New Roman"/>
                          <a:cs typeface="Times New Roman"/>
                        </a:rPr>
                        <a:t>-</a:t>
                      </a:r>
                      <a:endParaRPr lang="ru-RU" sz="11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5705" marR="6570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E3BC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uk-UA" sz="1000">
                          <a:latin typeface="Times New Roman"/>
                          <a:ea typeface="Times New Roman"/>
                          <a:cs typeface="Times New Roman"/>
                        </a:rPr>
                        <a:t>-</a:t>
                      </a:r>
                      <a:endParaRPr lang="ru-RU" sz="11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5705" marR="6570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E3BC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uk-UA" sz="1000" b="1">
                          <a:latin typeface="Times New Roman"/>
                          <a:ea typeface="Times New Roman"/>
                          <a:cs typeface="Times New Roman"/>
                        </a:rPr>
                        <a:t>29,3</a:t>
                      </a:r>
                      <a:endParaRPr lang="ru-RU" sz="11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5705" marR="6570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5DFEC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uk-UA" sz="1000" b="1">
                          <a:latin typeface="Times New Roman"/>
                          <a:ea typeface="Times New Roman"/>
                          <a:cs typeface="Times New Roman"/>
                        </a:rPr>
                        <a:t>0,5</a:t>
                      </a:r>
                      <a:endParaRPr lang="ru-RU" sz="11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5705" marR="6570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5F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uk-UA" sz="1000" b="1">
                          <a:latin typeface="Times New Roman"/>
                          <a:ea typeface="Times New Roman"/>
                          <a:cs typeface="Times New Roman"/>
                        </a:rPr>
                        <a:t>29,8</a:t>
                      </a:r>
                      <a:endParaRPr lang="ru-RU" sz="11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5705" marR="6570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72076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uk-UA" sz="1000" b="1" i="1">
                          <a:latin typeface="Times New Roman"/>
                          <a:ea typeface="Times New Roman"/>
                          <a:cs typeface="Times New Roman"/>
                        </a:rPr>
                        <a:t>3</a:t>
                      </a:r>
                      <a:endParaRPr lang="ru-RU" sz="11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5705" marR="6570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uk-UA" sz="1000">
                          <a:latin typeface="Times New Roman"/>
                          <a:ea typeface="Times New Roman"/>
                          <a:cs typeface="Times New Roman"/>
                        </a:rPr>
                        <a:t>Богданівська ЗШ І-ІІ ст.</a:t>
                      </a:r>
                      <a:endParaRPr lang="ru-RU" sz="11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5705" marR="6570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uk-UA" sz="1000">
                          <a:latin typeface="Times New Roman"/>
                          <a:ea typeface="Times New Roman"/>
                          <a:cs typeface="Times New Roman"/>
                        </a:rPr>
                        <a:t>2</a:t>
                      </a:r>
                      <a:endParaRPr lang="ru-RU" sz="11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5705" marR="6570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uk-UA" sz="1000">
                          <a:latin typeface="Times New Roman"/>
                          <a:ea typeface="Times New Roman"/>
                          <a:cs typeface="Times New Roman"/>
                        </a:rPr>
                        <a:t>4</a:t>
                      </a:r>
                      <a:endParaRPr lang="ru-RU" sz="11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5705" marR="6570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DBDB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uk-UA" sz="1000">
                          <a:latin typeface="Times New Roman"/>
                          <a:ea typeface="Times New Roman"/>
                          <a:cs typeface="Times New Roman"/>
                        </a:rPr>
                        <a:t>2</a:t>
                      </a:r>
                      <a:endParaRPr lang="ru-RU" sz="11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5705" marR="6570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E9D9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uk-UA" sz="1000">
                          <a:latin typeface="Times New Roman"/>
                          <a:ea typeface="Times New Roman"/>
                          <a:cs typeface="Times New Roman"/>
                        </a:rPr>
                        <a:t>1</a:t>
                      </a:r>
                      <a:endParaRPr lang="ru-RU" sz="11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5705" marR="6570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E3BC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uk-UA" sz="1000">
                          <a:latin typeface="Times New Roman"/>
                          <a:ea typeface="Times New Roman"/>
                          <a:cs typeface="Times New Roman"/>
                        </a:rPr>
                        <a:t>-</a:t>
                      </a:r>
                      <a:endParaRPr lang="ru-RU" sz="11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5705" marR="6570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E3BC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uk-UA" sz="1000">
                          <a:latin typeface="Times New Roman"/>
                          <a:ea typeface="Times New Roman"/>
                          <a:cs typeface="Times New Roman"/>
                        </a:rPr>
                        <a:t>1</a:t>
                      </a:r>
                      <a:endParaRPr lang="ru-RU" sz="11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5705" marR="6570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E3BC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uk-UA" sz="1000" b="1">
                          <a:latin typeface="Times New Roman"/>
                          <a:ea typeface="Times New Roman"/>
                          <a:cs typeface="Times New Roman"/>
                        </a:rPr>
                        <a:t>29</a:t>
                      </a:r>
                      <a:endParaRPr lang="ru-RU" sz="11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5705" marR="6570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5DFEC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uk-UA" sz="1000" b="1">
                          <a:latin typeface="Times New Roman"/>
                          <a:ea typeface="Times New Roman"/>
                          <a:cs typeface="Times New Roman"/>
                        </a:rPr>
                        <a:t>0,5</a:t>
                      </a:r>
                      <a:endParaRPr lang="ru-RU" sz="11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5705" marR="6570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5F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uk-UA" sz="1000" b="1">
                          <a:latin typeface="Times New Roman"/>
                          <a:ea typeface="Times New Roman"/>
                          <a:cs typeface="Times New Roman"/>
                        </a:rPr>
                        <a:t>29,5</a:t>
                      </a:r>
                      <a:endParaRPr lang="ru-RU" sz="11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5705" marR="6570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72076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uk-UA" sz="1000" b="1" i="1">
                          <a:latin typeface="Times New Roman"/>
                          <a:ea typeface="Times New Roman"/>
                          <a:cs typeface="Times New Roman"/>
                        </a:rPr>
                        <a:t>4</a:t>
                      </a:r>
                      <a:endParaRPr lang="ru-RU" sz="11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5705" marR="6570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uk-UA" sz="1000">
                          <a:latin typeface="Times New Roman"/>
                          <a:ea typeface="Times New Roman"/>
                          <a:cs typeface="Times New Roman"/>
                        </a:rPr>
                        <a:t>Петрівська ЗШ І ступеня</a:t>
                      </a:r>
                      <a:endParaRPr lang="ru-RU" sz="11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5705" marR="6570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uk-UA" sz="1000">
                          <a:latin typeface="Times New Roman"/>
                          <a:ea typeface="Times New Roman"/>
                          <a:cs typeface="Times New Roman"/>
                        </a:rPr>
                        <a:t>2</a:t>
                      </a:r>
                      <a:endParaRPr lang="ru-RU" sz="11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5705" marR="6570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uk-UA" sz="1000">
                          <a:latin typeface="Times New Roman"/>
                          <a:ea typeface="Times New Roman"/>
                          <a:cs typeface="Times New Roman"/>
                        </a:rPr>
                        <a:t>13</a:t>
                      </a:r>
                      <a:endParaRPr lang="ru-RU" sz="11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5705" marR="6570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DBDB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uk-UA" sz="1000" b="1">
                          <a:latin typeface="Times New Roman"/>
                          <a:ea typeface="Times New Roman"/>
                          <a:cs typeface="Times New Roman"/>
                        </a:rPr>
                        <a:t>7</a:t>
                      </a:r>
                      <a:endParaRPr lang="ru-RU" sz="11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5705" marR="6570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E9D9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uk-UA" sz="1000" b="1">
                          <a:latin typeface="Times New Roman"/>
                          <a:ea typeface="Times New Roman"/>
                          <a:cs typeface="Times New Roman"/>
                        </a:rPr>
                        <a:t>2</a:t>
                      </a:r>
                      <a:endParaRPr lang="ru-RU" sz="11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5705" marR="6570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E3BC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uk-UA" sz="1000" b="1">
                          <a:latin typeface="Times New Roman"/>
                          <a:ea typeface="Times New Roman"/>
                          <a:cs typeface="Times New Roman"/>
                        </a:rPr>
                        <a:t>2</a:t>
                      </a:r>
                      <a:endParaRPr lang="ru-RU" sz="11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5705" marR="6570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E3BC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uk-UA" sz="1000" b="1">
                          <a:latin typeface="Times New Roman"/>
                          <a:ea typeface="Times New Roman"/>
                          <a:cs typeface="Times New Roman"/>
                        </a:rPr>
                        <a:t>3</a:t>
                      </a:r>
                      <a:endParaRPr lang="ru-RU" sz="11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5705" marR="6570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E3BC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uk-UA" sz="1000" b="1">
                          <a:latin typeface="Times New Roman"/>
                          <a:ea typeface="Times New Roman"/>
                          <a:cs typeface="Times New Roman"/>
                        </a:rPr>
                        <a:t>28,8</a:t>
                      </a:r>
                      <a:endParaRPr lang="ru-RU" sz="11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5705" marR="6570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5DFEC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uk-UA" sz="1000" b="1">
                          <a:latin typeface="Times New Roman"/>
                          <a:ea typeface="Times New Roman"/>
                          <a:cs typeface="Times New Roman"/>
                        </a:rPr>
                        <a:t>0,54</a:t>
                      </a:r>
                      <a:endParaRPr lang="ru-RU" sz="11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5705" marR="6570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5F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uk-UA" sz="1000" b="1">
                          <a:latin typeface="Times New Roman"/>
                          <a:ea typeface="Times New Roman"/>
                          <a:cs typeface="Times New Roman"/>
                        </a:rPr>
                        <a:t>29,34</a:t>
                      </a:r>
                      <a:endParaRPr lang="ru-RU" sz="11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5705" marR="6570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72076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uk-UA" sz="1000" b="1" i="1">
                          <a:latin typeface="Times New Roman"/>
                          <a:ea typeface="Times New Roman"/>
                          <a:cs typeface="Times New Roman"/>
                        </a:rPr>
                        <a:t>5</a:t>
                      </a:r>
                      <a:endParaRPr lang="ru-RU" sz="11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5705" marR="6570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uk-UA" sz="1000">
                          <a:latin typeface="Times New Roman"/>
                          <a:ea typeface="Times New Roman"/>
                          <a:cs typeface="Times New Roman"/>
                        </a:rPr>
                        <a:t>Луганська ЗШ І-ІІІ ст.</a:t>
                      </a:r>
                      <a:endParaRPr lang="ru-RU" sz="11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5705" marR="6570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uk-UA" sz="1000">
                          <a:latin typeface="Times New Roman"/>
                          <a:ea typeface="Times New Roman"/>
                          <a:cs typeface="Times New Roman"/>
                        </a:rPr>
                        <a:t>2</a:t>
                      </a:r>
                      <a:endParaRPr lang="ru-RU" sz="11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5705" marR="6570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uk-UA" sz="1000">
                          <a:latin typeface="Times New Roman"/>
                          <a:ea typeface="Times New Roman"/>
                          <a:cs typeface="Times New Roman"/>
                        </a:rPr>
                        <a:t>4</a:t>
                      </a:r>
                      <a:endParaRPr lang="ru-RU" sz="11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5705" marR="6570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DBDB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uk-UA" sz="1000">
                          <a:latin typeface="Times New Roman"/>
                          <a:ea typeface="Times New Roman"/>
                          <a:cs typeface="Times New Roman"/>
                        </a:rPr>
                        <a:t>-</a:t>
                      </a:r>
                      <a:endParaRPr lang="ru-RU" sz="11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5705" marR="6570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E9D9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uk-UA" sz="1000">
                          <a:latin typeface="Times New Roman"/>
                          <a:ea typeface="Times New Roman"/>
                          <a:cs typeface="Times New Roman"/>
                        </a:rPr>
                        <a:t>-</a:t>
                      </a:r>
                      <a:endParaRPr lang="ru-RU" sz="11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5705" marR="6570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E3BC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uk-UA" sz="1000">
                          <a:latin typeface="Times New Roman"/>
                          <a:ea typeface="Times New Roman"/>
                          <a:cs typeface="Times New Roman"/>
                        </a:rPr>
                        <a:t>-</a:t>
                      </a:r>
                      <a:endParaRPr lang="ru-RU" sz="11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5705" marR="6570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E3BC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uk-UA" sz="1000">
                          <a:latin typeface="Times New Roman"/>
                          <a:ea typeface="Times New Roman"/>
                          <a:cs typeface="Times New Roman"/>
                        </a:rPr>
                        <a:t>-</a:t>
                      </a:r>
                      <a:endParaRPr lang="ru-RU" sz="11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5705" marR="6570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E3BC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uk-UA" sz="1000" b="1">
                          <a:latin typeface="Times New Roman"/>
                          <a:ea typeface="Times New Roman"/>
                          <a:cs typeface="Times New Roman"/>
                        </a:rPr>
                        <a:t>28,4</a:t>
                      </a:r>
                      <a:endParaRPr lang="ru-RU" sz="11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5705" marR="6570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5DFEC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uk-UA" sz="1000" b="1">
                          <a:latin typeface="Times New Roman"/>
                          <a:ea typeface="Times New Roman"/>
                          <a:cs typeface="Times New Roman"/>
                        </a:rPr>
                        <a:t>0</a:t>
                      </a:r>
                      <a:endParaRPr lang="ru-RU" sz="11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5705" marR="6570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5F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uk-UA" sz="1000" b="1">
                          <a:latin typeface="Times New Roman"/>
                          <a:ea typeface="Times New Roman"/>
                          <a:cs typeface="Times New Roman"/>
                        </a:rPr>
                        <a:t>28,4</a:t>
                      </a:r>
                      <a:endParaRPr lang="ru-RU" sz="11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5705" marR="6570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44155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uk-UA" sz="1000" b="1" i="1">
                          <a:latin typeface="Times New Roman"/>
                          <a:ea typeface="Times New Roman"/>
                          <a:cs typeface="Times New Roman"/>
                        </a:rPr>
                        <a:t>6</a:t>
                      </a:r>
                      <a:endParaRPr lang="ru-RU" sz="11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5705" marR="6570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uk-UA" sz="1000">
                          <a:latin typeface="Times New Roman"/>
                          <a:ea typeface="Times New Roman"/>
                          <a:cs typeface="Times New Roman"/>
                        </a:rPr>
                        <a:t>Новостародубська ЗШ І-ІІІ ст.</a:t>
                      </a:r>
                      <a:endParaRPr lang="ru-RU" sz="11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5705" marR="6570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uk-UA" sz="1000">
                          <a:latin typeface="Times New Roman"/>
                          <a:ea typeface="Times New Roman"/>
                          <a:cs typeface="Times New Roman"/>
                        </a:rPr>
                        <a:t>2</a:t>
                      </a:r>
                      <a:endParaRPr lang="ru-RU" sz="11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5705" marR="6570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uk-UA" sz="1000">
                          <a:latin typeface="Times New Roman"/>
                          <a:ea typeface="Times New Roman"/>
                          <a:cs typeface="Times New Roman"/>
                        </a:rPr>
                        <a:t>4</a:t>
                      </a:r>
                      <a:endParaRPr lang="ru-RU" sz="11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5705" marR="6570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DBDB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uk-UA" sz="1000">
                          <a:latin typeface="Times New Roman"/>
                          <a:ea typeface="Times New Roman"/>
                          <a:cs typeface="Times New Roman"/>
                        </a:rPr>
                        <a:t>1</a:t>
                      </a:r>
                      <a:endParaRPr lang="ru-RU" sz="11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5705" marR="6570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E9D9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uk-UA" sz="1000">
                          <a:latin typeface="Times New Roman"/>
                          <a:ea typeface="Times New Roman"/>
                          <a:cs typeface="Times New Roman"/>
                        </a:rPr>
                        <a:t>-</a:t>
                      </a:r>
                      <a:endParaRPr lang="ru-RU" sz="11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5705" marR="6570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E3BC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uk-UA" sz="1000">
                          <a:latin typeface="Times New Roman"/>
                          <a:ea typeface="Times New Roman"/>
                          <a:cs typeface="Times New Roman"/>
                        </a:rPr>
                        <a:t>1</a:t>
                      </a:r>
                      <a:endParaRPr lang="ru-RU" sz="11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5705" marR="6570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E3BC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uk-UA" sz="1000">
                          <a:latin typeface="Times New Roman"/>
                          <a:ea typeface="Times New Roman"/>
                          <a:cs typeface="Times New Roman"/>
                        </a:rPr>
                        <a:t>-</a:t>
                      </a:r>
                      <a:endParaRPr lang="ru-RU" sz="11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5705" marR="6570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E3BC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uk-UA" sz="1000" b="1">
                          <a:latin typeface="Times New Roman"/>
                          <a:ea typeface="Times New Roman"/>
                          <a:cs typeface="Times New Roman"/>
                        </a:rPr>
                        <a:t>27,3</a:t>
                      </a:r>
                      <a:endParaRPr lang="ru-RU" sz="11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5705" marR="6570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5DFEC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uk-UA" sz="1000" b="1">
                          <a:latin typeface="Times New Roman"/>
                          <a:ea typeface="Times New Roman"/>
                          <a:cs typeface="Times New Roman"/>
                        </a:rPr>
                        <a:t>0,25</a:t>
                      </a:r>
                      <a:endParaRPr lang="ru-RU" sz="11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5705" marR="6570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5F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uk-UA" sz="1000" b="1">
                          <a:latin typeface="Times New Roman"/>
                          <a:ea typeface="Times New Roman"/>
                          <a:cs typeface="Times New Roman"/>
                        </a:rPr>
                        <a:t>27,55</a:t>
                      </a:r>
                      <a:endParaRPr lang="ru-RU" sz="11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5705" marR="6570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44155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uk-UA" sz="1000" b="1" i="1">
                          <a:latin typeface="Times New Roman"/>
                          <a:ea typeface="Times New Roman"/>
                          <a:cs typeface="Times New Roman"/>
                        </a:rPr>
                        <a:t>7</a:t>
                      </a:r>
                      <a:endParaRPr lang="ru-RU" sz="11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5705" marR="6570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uk-UA" sz="1000">
                          <a:latin typeface="Times New Roman"/>
                          <a:ea typeface="Times New Roman"/>
                          <a:cs typeface="Times New Roman"/>
                        </a:rPr>
                        <a:t>Володимирівська ЗШ І-ІІІ ст</a:t>
                      </a:r>
                      <a:endParaRPr lang="ru-RU" sz="11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5705" marR="6570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uk-UA" sz="1000">
                          <a:latin typeface="Times New Roman"/>
                          <a:ea typeface="Times New Roman"/>
                          <a:cs typeface="Times New Roman"/>
                        </a:rPr>
                        <a:t>2</a:t>
                      </a:r>
                      <a:endParaRPr lang="ru-RU" sz="11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5705" marR="6570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uk-UA" sz="1000">
                          <a:latin typeface="Times New Roman"/>
                          <a:ea typeface="Times New Roman"/>
                          <a:cs typeface="Times New Roman"/>
                        </a:rPr>
                        <a:t>5</a:t>
                      </a:r>
                      <a:endParaRPr lang="ru-RU" sz="11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5705" marR="6570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DBDB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uk-UA" sz="1000" b="1">
                          <a:latin typeface="Times New Roman"/>
                          <a:ea typeface="Times New Roman"/>
                          <a:cs typeface="Times New Roman"/>
                        </a:rPr>
                        <a:t>1</a:t>
                      </a:r>
                      <a:endParaRPr lang="ru-RU" sz="11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5705" marR="6570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E9D9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uk-UA" sz="1000" b="1">
                          <a:latin typeface="Times New Roman"/>
                          <a:ea typeface="Times New Roman"/>
                          <a:cs typeface="Times New Roman"/>
                        </a:rPr>
                        <a:t>-</a:t>
                      </a:r>
                      <a:endParaRPr lang="ru-RU" sz="11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5705" marR="6570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E3BC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uk-UA" sz="1000" b="1">
                          <a:latin typeface="Times New Roman"/>
                          <a:ea typeface="Times New Roman"/>
                          <a:cs typeface="Times New Roman"/>
                        </a:rPr>
                        <a:t>-</a:t>
                      </a:r>
                      <a:endParaRPr lang="ru-RU" sz="11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5705" marR="6570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E3BC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uk-UA" sz="1000" b="1">
                          <a:latin typeface="Times New Roman"/>
                          <a:ea typeface="Times New Roman"/>
                          <a:cs typeface="Times New Roman"/>
                        </a:rPr>
                        <a:t>1</a:t>
                      </a:r>
                      <a:endParaRPr lang="ru-RU" sz="11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5705" marR="6570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E3BC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uk-UA" sz="1000" b="1">
                          <a:latin typeface="Times New Roman"/>
                          <a:ea typeface="Times New Roman"/>
                          <a:cs typeface="Times New Roman"/>
                        </a:rPr>
                        <a:t>24,4</a:t>
                      </a:r>
                      <a:endParaRPr lang="ru-RU" sz="11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5705" marR="6570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5DFEC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uk-UA" sz="1000" b="1">
                          <a:latin typeface="Times New Roman"/>
                          <a:ea typeface="Times New Roman"/>
                          <a:cs typeface="Times New Roman"/>
                        </a:rPr>
                        <a:t>0,2</a:t>
                      </a:r>
                      <a:endParaRPr lang="ru-RU" sz="11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5705" marR="6570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5F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uk-UA" sz="1000" b="1">
                          <a:latin typeface="Times New Roman"/>
                          <a:ea typeface="Times New Roman"/>
                          <a:cs typeface="Times New Roman"/>
                        </a:rPr>
                        <a:t>24,6</a:t>
                      </a:r>
                      <a:endParaRPr lang="ru-RU" sz="11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5705" marR="6570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72076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uk-UA" sz="1000" b="1" i="1">
                          <a:latin typeface="Times New Roman"/>
                          <a:ea typeface="Times New Roman"/>
                          <a:cs typeface="Times New Roman"/>
                        </a:rPr>
                        <a:t>8</a:t>
                      </a:r>
                      <a:endParaRPr lang="ru-RU" sz="11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5705" marR="6570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uk-UA" sz="1000">
                          <a:latin typeface="Times New Roman"/>
                          <a:ea typeface="Times New Roman"/>
                          <a:cs typeface="Times New Roman"/>
                        </a:rPr>
                        <a:t>Ганнівська ЗШ І-ІІІ ст</a:t>
                      </a:r>
                      <a:endParaRPr lang="ru-RU" sz="11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5705" marR="6570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uk-UA" sz="1000">
                          <a:latin typeface="Times New Roman"/>
                          <a:ea typeface="Times New Roman"/>
                          <a:cs typeface="Times New Roman"/>
                        </a:rPr>
                        <a:t>2</a:t>
                      </a:r>
                      <a:endParaRPr lang="ru-RU" sz="11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5705" marR="6570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uk-UA" sz="1000">
                          <a:latin typeface="Times New Roman"/>
                          <a:ea typeface="Times New Roman"/>
                          <a:cs typeface="Times New Roman"/>
                        </a:rPr>
                        <a:t>4</a:t>
                      </a:r>
                      <a:endParaRPr lang="ru-RU" sz="11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5705" marR="6570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DBDB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uk-UA" sz="1000" b="1">
                          <a:latin typeface="Times New Roman"/>
                          <a:ea typeface="Times New Roman"/>
                          <a:cs typeface="Times New Roman"/>
                        </a:rPr>
                        <a:t>-</a:t>
                      </a:r>
                      <a:endParaRPr lang="ru-RU" sz="11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5705" marR="6570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E9D9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uk-UA" sz="1000" b="1">
                          <a:latin typeface="Times New Roman"/>
                          <a:ea typeface="Times New Roman"/>
                          <a:cs typeface="Times New Roman"/>
                        </a:rPr>
                        <a:t>-</a:t>
                      </a:r>
                      <a:endParaRPr lang="ru-RU" sz="11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5705" marR="6570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E3BC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uk-UA" sz="1000" b="1">
                          <a:latin typeface="Times New Roman"/>
                          <a:ea typeface="Times New Roman"/>
                          <a:cs typeface="Times New Roman"/>
                        </a:rPr>
                        <a:t>-</a:t>
                      </a:r>
                      <a:endParaRPr lang="ru-RU" sz="11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5705" marR="6570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E3BC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uk-UA" sz="1000" b="1">
                          <a:latin typeface="Times New Roman"/>
                          <a:ea typeface="Times New Roman"/>
                          <a:cs typeface="Times New Roman"/>
                        </a:rPr>
                        <a:t>-</a:t>
                      </a:r>
                      <a:endParaRPr lang="ru-RU" sz="11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5705" marR="6570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E3BC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uk-UA" sz="1000" b="1">
                          <a:latin typeface="Times New Roman"/>
                          <a:ea typeface="Times New Roman"/>
                          <a:cs typeface="Times New Roman"/>
                        </a:rPr>
                        <a:t>24</a:t>
                      </a:r>
                      <a:endParaRPr lang="ru-RU" sz="11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5705" marR="6570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5DFEC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uk-UA" sz="1000" b="1">
                          <a:latin typeface="Times New Roman"/>
                          <a:ea typeface="Times New Roman"/>
                          <a:cs typeface="Times New Roman"/>
                        </a:rPr>
                        <a:t>0</a:t>
                      </a:r>
                      <a:endParaRPr lang="ru-RU" sz="11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5705" marR="6570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5F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uk-UA" sz="1000" b="1">
                          <a:latin typeface="Times New Roman"/>
                          <a:ea typeface="Times New Roman"/>
                          <a:cs typeface="Times New Roman"/>
                        </a:rPr>
                        <a:t>24</a:t>
                      </a:r>
                      <a:endParaRPr lang="ru-RU" sz="11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5705" marR="6570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72076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uk-UA" sz="1000" b="1" i="1">
                          <a:latin typeface="Times New Roman"/>
                          <a:ea typeface="Times New Roman"/>
                          <a:cs typeface="Times New Roman"/>
                        </a:rPr>
                        <a:t>9</a:t>
                      </a:r>
                      <a:endParaRPr lang="ru-RU" sz="11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5705" marR="6570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uk-UA" sz="1000">
                          <a:latin typeface="Times New Roman"/>
                          <a:ea typeface="Times New Roman"/>
                          <a:cs typeface="Times New Roman"/>
                        </a:rPr>
                        <a:t>Петрівська ЗШ  І-ІІІ ст. </a:t>
                      </a:r>
                      <a:endParaRPr lang="ru-RU" sz="11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5705" marR="6570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uk-UA" sz="1000">
                          <a:latin typeface="Times New Roman"/>
                          <a:ea typeface="Times New Roman"/>
                          <a:cs typeface="Times New Roman"/>
                        </a:rPr>
                        <a:t>2</a:t>
                      </a:r>
                      <a:endParaRPr lang="ru-RU" sz="11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5705" marR="6570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uk-UA" sz="1000">
                          <a:latin typeface="Times New Roman"/>
                          <a:ea typeface="Times New Roman"/>
                          <a:cs typeface="Times New Roman"/>
                        </a:rPr>
                        <a:t>4</a:t>
                      </a:r>
                      <a:endParaRPr lang="ru-RU" sz="11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5705" marR="6570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DBDB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uk-UA" sz="1000">
                          <a:latin typeface="Times New Roman"/>
                          <a:ea typeface="Times New Roman"/>
                          <a:cs typeface="Times New Roman"/>
                        </a:rPr>
                        <a:t>1</a:t>
                      </a:r>
                      <a:endParaRPr lang="ru-RU" sz="11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5705" marR="6570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E9D9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uk-UA" sz="1000">
                          <a:latin typeface="Times New Roman"/>
                          <a:ea typeface="Times New Roman"/>
                          <a:cs typeface="Times New Roman"/>
                        </a:rPr>
                        <a:t>-</a:t>
                      </a:r>
                      <a:endParaRPr lang="ru-RU" sz="11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5705" marR="6570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E3BC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uk-UA" sz="1000">
                          <a:latin typeface="Times New Roman"/>
                          <a:ea typeface="Times New Roman"/>
                          <a:cs typeface="Times New Roman"/>
                        </a:rPr>
                        <a:t>-</a:t>
                      </a:r>
                      <a:endParaRPr lang="ru-RU" sz="11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5705" marR="6570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E3BC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uk-UA" sz="1000">
                          <a:latin typeface="Times New Roman"/>
                          <a:ea typeface="Times New Roman"/>
                          <a:cs typeface="Times New Roman"/>
                        </a:rPr>
                        <a:t>1</a:t>
                      </a:r>
                      <a:endParaRPr lang="ru-RU" sz="11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5705" marR="6570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E3BC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uk-UA" sz="1000" b="1">
                          <a:latin typeface="Times New Roman"/>
                          <a:ea typeface="Times New Roman"/>
                          <a:cs typeface="Times New Roman"/>
                        </a:rPr>
                        <a:t>22,5</a:t>
                      </a:r>
                      <a:endParaRPr lang="ru-RU" sz="11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5705" marR="6570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5DFEC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uk-UA" sz="1000" b="1">
                          <a:latin typeface="Times New Roman"/>
                          <a:ea typeface="Times New Roman"/>
                          <a:cs typeface="Times New Roman"/>
                        </a:rPr>
                        <a:t>0,25</a:t>
                      </a:r>
                      <a:endParaRPr lang="ru-RU" sz="11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5705" marR="6570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5F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uk-UA" sz="1000" b="1">
                          <a:latin typeface="Times New Roman"/>
                          <a:ea typeface="Times New Roman"/>
                          <a:cs typeface="Times New Roman"/>
                        </a:rPr>
                        <a:t>22,75</a:t>
                      </a:r>
                      <a:endParaRPr lang="ru-RU" sz="11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5705" marR="6570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72076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uk-UA" sz="1000" b="1" i="1">
                          <a:latin typeface="Times New Roman"/>
                          <a:ea typeface="Times New Roman"/>
                          <a:cs typeface="Times New Roman"/>
                        </a:rPr>
                        <a:t>10</a:t>
                      </a:r>
                      <a:endParaRPr lang="ru-RU" sz="11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5705" marR="6570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uk-UA" sz="1000">
                          <a:latin typeface="Times New Roman"/>
                          <a:ea typeface="Times New Roman"/>
                          <a:cs typeface="Times New Roman"/>
                        </a:rPr>
                        <a:t>Іскрівська ЗШ І-ІІІ ст.</a:t>
                      </a:r>
                      <a:endParaRPr lang="ru-RU" sz="11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5705" marR="6570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uk-UA" sz="1000">
                          <a:latin typeface="Times New Roman"/>
                          <a:ea typeface="Times New Roman"/>
                          <a:cs typeface="Times New Roman"/>
                        </a:rPr>
                        <a:t>2</a:t>
                      </a:r>
                      <a:endParaRPr lang="ru-RU" sz="11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5705" marR="6570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uk-UA" sz="1000">
                          <a:latin typeface="Times New Roman"/>
                          <a:ea typeface="Times New Roman"/>
                          <a:cs typeface="Times New Roman"/>
                        </a:rPr>
                        <a:t>4</a:t>
                      </a:r>
                      <a:endParaRPr lang="ru-RU" sz="11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5705" marR="6570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DBDB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uk-UA" sz="1000">
                          <a:latin typeface="Times New Roman"/>
                          <a:ea typeface="Times New Roman"/>
                          <a:cs typeface="Times New Roman"/>
                        </a:rPr>
                        <a:t>-</a:t>
                      </a:r>
                      <a:endParaRPr lang="ru-RU" sz="11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5705" marR="6570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E9D9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uk-UA" sz="1000">
                          <a:latin typeface="Times New Roman"/>
                          <a:ea typeface="Times New Roman"/>
                          <a:cs typeface="Times New Roman"/>
                        </a:rPr>
                        <a:t>-</a:t>
                      </a:r>
                      <a:endParaRPr lang="ru-RU" sz="11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5705" marR="6570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E3BC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uk-UA" sz="1000">
                          <a:latin typeface="Times New Roman"/>
                          <a:ea typeface="Times New Roman"/>
                          <a:cs typeface="Times New Roman"/>
                        </a:rPr>
                        <a:t>-</a:t>
                      </a:r>
                      <a:endParaRPr lang="ru-RU" sz="11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5705" marR="6570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E3BC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uk-UA" sz="1000">
                          <a:latin typeface="Times New Roman"/>
                          <a:ea typeface="Times New Roman"/>
                          <a:cs typeface="Times New Roman"/>
                        </a:rPr>
                        <a:t>-</a:t>
                      </a:r>
                      <a:endParaRPr lang="ru-RU" sz="11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5705" marR="6570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E3BC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uk-UA" sz="1000" b="1">
                          <a:latin typeface="Times New Roman"/>
                          <a:ea typeface="Times New Roman"/>
                          <a:cs typeface="Times New Roman"/>
                        </a:rPr>
                        <a:t>20,6</a:t>
                      </a:r>
                      <a:endParaRPr lang="ru-RU" sz="11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5705" marR="6570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5DFEC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uk-UA" sz="1000" b="1">
                          <a:latin typeface="Times New Roman"/>
                          <a:ea typeface="Times New Roman"/>
                          <a:cs typeface="Times New Roman"/>
                        </a:rPr>
                        <a:t>0</a:t>
                      </a:r>
                      <a:endParaRPr lang="ru-RU" sz="11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5705" marR="6570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5F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uk-UA" sz="1000" b="1">
                          <a:latin typeface="Times New Roman"/>
                          <a:ea typeface="Times New Roman"/>
                          <a:cs typeface="Times New Roman"/>
                        </a:rPr>
                        <a:t>20,6</a:t>
                      </a:r>
                      <a:endParaRPr lang="ru-RU" sz="11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5705" marR="6570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72076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uk-UA" sz="1000" b="1" i="1">
                          <a:latin typeface="Times New Roman"/>
                          <a:ea typeface="Times New Roman"/>
                          <a:cs typeface="Times New Roman"/>
                        </a:rPr>
                        <a:t>11</a:t>
                      </a:r>
                      <a:endParaRPr lang="ru-RU" sz="11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5705" marR="6570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uk-UA" sz="1000">
                          <a:latin typeface="Times New Roman"/>
                          <a:ea typeface="Times New Roman"/>
                          <a:cs typeface="Times New Roman"/>
                        </a:rPr>
                        <a:t>Чечеліївська ЗШ І-ІІІ ст</a:t>
                      </a:r>
                      <a:endParaRPr lang="ru-RU" sz="11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5705" marR="6570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uk-UA" sz="1000">
                          <a:latin typeface="Times New Roman"/>
                          <a:ea typeface="Times New Roman"/>
                          <a:cs typeface="Times New Roman"/>
                        </a:rPr>
                        <a:t>1</a:t>
                      </a:r>
                      <a:endParaRPr lang="ru-RU" sz="11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5705" marR="6570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uk-UA" sz="1000">
                          <a:latin typeface="Times New Roman"/>
                          <a:ea typeface="Times New Roman"/>
                          <a:cs typeface="Times New Roman"/>
                        </a:rPr>
                        <a:t>1</a:t>
                      </a:r>
                      <a:endParaRPr lang="ru-RU" sz="11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5705" marR="6570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DBDB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uk-UA" sz="1000">
                          <a:latin typeface="Times New Roman"/>
                          <a:ea typeface="Times New Roman"/>
                          <a:cs typeface="Times New Roman"/>
                        </a:rPr>
                        <a:t>-</a:t>
                      </a:r>
                      <a:endParaRPr lang="ru-RU" sz="11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5705" marR="6570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E9D9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uk-UA" sz="1000">
                          <a:latin typeface="Times New Roman"/>
                          <a:ea typeface="Times New Roman"/>
                          <a:cs typeface="Times New Roman"/>
                        </a:rPr>
                        <a:t>-</a:t>
                      </a:r>
                      <a:endParaRPr lang="ru-RU" sz="11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5705" marR="6570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E3BC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uk-UA" sz="1000">
                          <a:latin typeface="Times New Roman"/>
                          <a:ea typeface="Times New Roman"/>
                          <a:cs typeface="Times New Roman"/>
                        </a:rPr>
                        <a:t>-</a:t>
                      </a:r>
                      <a:endParaRPr lang="ru-RU" sz="11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5705" marR="6570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E3BC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uk-UA" sz="1000">
                          <a:latin typeface="Times New Roman"/>
                          <a:ea typeface="Times New Roman"/>
                          <a:cs typeface="Times New Roman"/>
                        </a:rPr>
                        <a:t>-</a:t>
                      </a:r>
                      <a:endParaRPr lang="ru-RU" sz="11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5705" marR="6570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E3BC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uk-UA" sz="1000" b="1">
                          <a:latin typeface="Times New Roman"/>
                          <a:ea typeface="Times New Roman"/>
                          <a:cs typeface="Times New Roman"/>
                        </a:rPr>
                        <a:t>17</a:t>
                      </a:r>
                      <a:endParaRPr lang="ru-RU" sz="11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5705" marR="6570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5DFEC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uk-UA" sz="1000" b="1">
                          <a:latin typeface="Times New Roman"/>
                          <a:ea typeface="Times New Roman"/>
                          <a:cs typeface="Times New Roman"/>
                        </a:rPr>
                        <a:t>0</a:t>
                      </a:r>
                      <a:endParaRPr lang="ru-RU" sz="11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5705" marR="6570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5F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uk-UA" sz="1000" b="1">
                          <a:latin typeface="Times New Roman"/>
                          <a:ea typeface="Times New Roman"/>
                          <a:cs typeface="Times New Roman"/>
                        </a:rPr>
                        <a:t>17</a:t>
                      </a:r>
                      <a:endParaRPr lang="ru-RU" sz="11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5705" marR="6570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72076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uk-UA" sz="1000" b="1" i="1">
                          <a:latin typeface="Times New Roman"/>
                          <a:ea typeface="Times New Roman"/>
                          <a:cs typeface="Times New Roman"/>
                        </a:rPr>
                        <a:t>12</a:t>
                      </a:r>
                      <a:endParaRPr lang="ru-RU" sz="11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5705" marR="6570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uk-UA" sz="1000">
                          <a:latin typeface="Times New Roman"/>
                          <a:ea typeface="Times New Roman"/>
                          <a:cs typeface="Times New Roman"/>
                        </a:rPr>
                        <a:t>Зеленська ЗШ І-ІІІ ст.</a:t>
                      </a:r>
                      <a:endParaRPr lang="ru-RU" sz="11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5705" marR="6570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uk-UA" sz="1000">
                          <a:latin typeface="Times New Roman"/>
                          <a:ea typeface="Times New Roman"/>
                          <a:cs typeface="Times New Roman"/>
                        </a:rPr>
                        <a:t>-</a:t>
                      </a:r>
                      <a:endParaRPr lang="ru-RU" sz="11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5705" marR="6570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uk-UA" sz="1000">
                          <a:latin typeface="Times New Roman"/>
                          <a:ea typeface="Times New Roman"/>
                          <a:cs typeface="Times New Roman"/>
                        </a:rPr>
                        <a:t>-</a:t>
                      </a:r>
                      <a:endParaRPr lang="ru-RU" sz="11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5705" marR="6570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DBDB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uk-UA" sz="1000">
                          <a:latin typeface="Times New Roman"/>
                          <a:ea typeface="Times New Roman"/>
                          <a:cs typeface="Times New Roman"/>
                        </a:rPr>
                        <a:t>-</a:t>
                      </a:r>
                      <a:endParaRPr lang="ru-RU" sz="11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5705" marR="6570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E9D9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uk-UA" sz="1000">
                          <a:latin typeface="Times New Roman"/>
                          <a:ea typeface="Times New Roman"/>
                          <a:cs typeface="Times New Roman"/>
                        </a:rPr>
                        <a:t>-</a:t>
                      </a:r>
                      <a:endParaRPr lang="ru-RU" sz="11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5705" marR="6570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E3BC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uk-UA" sz="1000">
                          <a:latin typeface="Times New Roman"/>
                          <a:ea typeface="Times New Roman"/>
                          <a:cs typeface="Times New Roman"/>
                        </a:rPr>
                        <a:t>-</a:t>
                      </a:r>
                      <a:endParaRPr lang="ru-RU" sz="11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5705" marR="6570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E3BC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uk-UA" sz="1000">
                          <a:latin typeface="Times New Roman"/>
                          <a:ea typeface="Times New Roman"/>
                          <a:cs typeface="Times New Roman"/>
                        </a:rPr>
                        <a:t>-</a:t>
                      </a:r>
                      <a:endParaRPr lang="ru-RU" sz="11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5705" marR="6570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E3BC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uk-UA" sz="1000" b="1">
                          <a:latin typeface="Times New Roman"/>
                          <a:ea typeface="Times New Roman"/>
                          <a:cs typeface="Times New Roman"/>
                        </a:rPr>
                        <a:t>-</a:t>
                      </a:r>
                      <a:endParaRPr lang="ru-RU" sz="11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5705" marR="6570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5DFEC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uk-UA" sz="1000" b="1">
                          <a:latin typeface="Times New Roman"/>
                          <a:ea typeface="Times New Roman"/>
                          <a:cs typeface="Times New Roman"/>
                        </a:rPr>
                        <a:t>-</a:t>
                      </a:r>
                      <a:endParaRPr lang="ru-RU" sz="11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5705" marR="6570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5F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uk-UA" sz="1000" b="1">
                          <a:latin typeface="Times New Roman"/>
                          <a:ea typeface="Times New Roman"/>
                          <a:cs typeface="Times New Roman"/>
                        </a:rPr>
                        <a:t>-</a:t>
                      </a:r>
                      <a:endParaRPr lang="ru-RU" sz="11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5705" marR="6570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72076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uk-UA" sz="1000" b="1" i="1">
                          <a:latin typeface="Times New Roman"/>
                          <a:ea typeface="Times New Roman"/>
                          <a:cs typeface="Times New Roman"/>
                        </a:rPr>
                        <a:t>13</a:t>
                      </a:r>
                      <a:endParaRPr lang="ru-RU" sz="11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5705" marR="6570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uk-UA" sz="1000">
                          <a:latin typeface="Times New Roman"/>
                          <a:ea typeface="Times New Roman"/>
                          <a:cs typeface="Times New Roman"/>
                        </a:rPr>
                        <a:t>Червоносільська ЗШ І-ІІ ст.</a:t>
                      </a:r>
                      <a:endParaRPr lang="ru-RU" sz="11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5705" marR="6570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uk-UA" sz="1000">
                          <a:latin typeface="Times New Roman"/>
                          <a:ea typeface="Times New Roman"/>
                          <a:cs typeface="Times New Roman"/>
                        </a:rPr>
                        <a:t>-</a:t>
                      </a:r>
                      <a:endParaRPr lang="ru-RU" sz="11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5705" marR="6570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uk-UA" sz="1000">
                          <a:latin typeface="Times New Roman"/>
                          <a:ea typeface="Times New Roman"/>
                          <a:cs typeface="Times New Roman"/>
                        </a:rPr>
                        <a:t>-</a:t>
                      </a:r>
                      <a:endParaRPr lang="ru-RU" sz="11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5705" marR="6570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DBDB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uk-UA" sz="1000">
                          <a:latin typeface="Times New Roman"/>
                          <a:ea typeface="Times New Roman"/>
                          <a:cs typeface="Times New Roman"/>
                        </a:rPr>
                        <a:t>-</a:t>
                      </a:r>
                      <a:endParaRPr lang="ru-RU" sz="11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5705" marR="6570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E9D9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uk-UA" sz="1000">
                          <a:latin typeface="Times New Roman"/>
                          <a:ea typeface="Times New Roman"/>
                          <a:cs typeface="Times New Roman"/>
                        </a:rPr>
                        <a:t>-</a:t>
                      </a:r>
                      <a:endParaRPr lang="ru-RU" sz="11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5705" marR="6570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E3BC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uk-UA" sz="1000">
                          <a:latin typeface="Times New Roman"/>
                          <a:ea typeface="Times New Roman"/>
                          <a:cs typeface="Times New Roman"/>
                        </a:rPr>
                        <a:t>-</a:t>
                      </a:r>
                      <a:endParaRPr lang="ru-RU" sz="11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5705" marR="6570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E3BC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uk-UA" sz="1000">
                          <a:latin typeface="Times New Roman"/>
                          <a:ea typeface="Times New Roman"/>
                          <a:cs typeface="Times New Roman"/>
                        </a:rPr>
                        <a:t>-</a:t>
                      </a:r>
                      <a:endParaRPr lang="ru-RU" sz="11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5705" marR="6570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E3BC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uk-UA" sz="1000" b="1">
                          <a:latin typeface="Times New Roman"/>
                          <a:ea typeface="Times New Roman"/>
                          <a:cs typeface="Times New Roman"/>
                        </a:rPr>
                        <a:t>-</a:t>
                      </a:r>
                      <a:endParaRPr lang="ru-RU" sz="11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5705" marR="6570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5DFEC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uk-UA" sz="1000" b="1">
                          <a:latin typeface="Times New Roman"/>
                          <a:ea typeface="Times New Roman"/>
                          <a:cs typeface="Times New Roman"/>
                        </a:rPr>
                        <a:t>-</a:t>
                      </a:r>
                      <a:endParaRPr lang="ru-RU" sz="11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5705" marR="6570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5F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uk-UA" sz="1000" b="1">
                          <a:latin typeface="Times New Roman"/>
                          <a:ea typeface="Times New Roman"/>
                          <a:cs typeface="Times New Roman"/>
                        </a:rPr>
                        <a:t>-</a:t>
                      </a:r>
                      <a:endParaRPr lang="ru-RU" sz="11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5705" marR="6570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72076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uk-UA" sz="1000" b="1" i="1">
                          <a:latin typeface="Times New Roman"/>
                          <a:ea typeface="Times New Roman"/>
                          <a:cs typeface="Times New Roman"/>
                        </a:rPr>
                        <a:t>14</a:t>
                      </a:r>
                      <a:endParaRPr lang="ru-RU" sz="11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5705" marR="6570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uk-UA" sz="1000">
                          <a:latin typeface="Times New Roman"/>
                          <a:ea typeface="Times New Roman"/>
                          <a:cs typeface="Times New Roman"/>
                        </a:rPr>
                        <a:t>Водянський НВК</a:t>
                      </a:r>
                      <a:endParaRPr lang="ru-RU" sz="11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5705" marR="6570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uk-UA" sz="1000">
                          <a:latin typeface="Times New Roman"/>
                          <a:ea typeface="Times New Roman"/>
                          <a:cs typeface="Times New Roman"/>
                        </a:rPr>
                        <a:t>-</a:t>
                      </a:r>
                      <a:endParaRPr lang="ru-RU" sz="11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5705" marR="6570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uk-UA" sz="1000">
                          <a:latin typeface="Times New Roman"/>
                          <a:ea typeface="Times New Roman"/>
                          <a:cs typeface="Times New Roman"/>
                        </a:rPr>
                        <a:t>-</a:t>
                      </a:r>
                      <a:endParaRPr lang="ru-RU" sz="11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5705" marR="6570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DBDB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uk-UA" sz="1000" b="1">
                          <a:latin typeface="Times New Roman"/>
                          <a:ea typeface="Times New Roman"/>
                          <a:cs typeface="Times New Roman"/>
                        </a:rPr>
                        <a:t>-</a:t>
                      </a:r>
                      <a:endParaRPr lang="ru-RU" sz="11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5705" marR="6570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E9D9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uk-UA" sz="1000" b="1">
                          <a:latin typeface="Times New Roman"/>
                          <a:ea typeface="Times New Roman"/>
                          <a:cs typeface="Times New Roman"/>
                        </a:rPr>
                        <a:t>-</a:t>
                      </a:r>
                      <a:endParaRPr lang="ru-RU" sz="11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5705" marR="6570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E3BC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uk-UA" sz="1000" b="1">
                          <a:latin typeface="Times New Roman"/>
                          <a:ea typeface="Times New Roman"/>
                          <a:cs typeface="Times New Roman"/>
                        </a:rPr>
                        <a:t>-</a:t>
                      </a:r>
                      <a:endParaRPr lang="ru-RU" sz="11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5705" marR="6570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E3BC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uk-UA" sz="1000" b="1">
                          <a:latin typeface="Times New Roman"/>
                          <a:ea typeface="Times New Roman"/>
                          <a:cs typeface="Times New Roman"/>
                        </a:rPr>
                        <a:t>-</a:t>
                      </a:r>
                      <a:endParaRPr lang="ru-RU" sz="11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5705" marR="6570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E3BC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uk-UA" sz="1000" b="1">
                          <a:latin typeface="Times New Roman"/>
                          <a:ea typeface="Times New Roman"/>
                          <a:cs typeface="Times New Roman"/>
                        </a:rPr>
                        <a:t>-</a:t>
                      </a:r>
                      <a:endParaRPr lang="ru-RU" sz="11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5705" marR="6570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5DFEC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uk-UA" sz="1000" b="1">
                          <a:latin typeface="Times New Roman"/>
                          <a:ea typeface="Times New Roman"/>
                          <a:cs typeface="Times New Roman"/>
                        </a:rPr>
                        <a:t>-</a:t>
                      </a:r>
                      <a:endParaRPr lang="ru-RU" sz="11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5705" marR="6570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5F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uk-UA" sz="1000" b="1">
                          <a:latin typeface="Times New Roman"/>
                          <a:ea typeface="Times New Roman"/>
                          <a:cs typeface="Times New Roman"/>
                        </a:rPr>
                        <a:t>-</a:t>
                      </a:r>
                      <a:endParaRPr lang="ru-RU" sz="11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5705" marR="6570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72076">
                <a:tc gridSpan="2"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uk-UA" sz="1000">
                          <a:latin typeface="Times New Roman"/>
                          <a:ea typeface="Times New Roman"/>
                          <a:cs typeface="Times New Roman"/>
                        </a:rPr>
                        <a:t>Всього</a:t>
                      </a:r>
                      <a:endParaRPr lang="ru-RU" sz="11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5705" marR="6570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lang="uk-UA" sz="10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5705" marR="6570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uk-UA" sz="1000" dirty="0">
                          <a:latin typeface="Times New Roman"/>
                          <a:ea typeface="Times New Roman"/>
                          <a:cs typeface="Times New Roman"/>
                        </a:rPr>
                        <a:t>50</a:t>
                      </a:r>
                      <a:endParaRPr lang="ru-RU" sz="11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5705" marR="6570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DBDB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uk-UA" sz="1000">
                          <a:latin typeface="Times New Roman"/>
                          <a:ea typeface="Times New Roman"/>
                          <a:cs typeface="Times New Roman"/>
                        </a:rPr>
                        <a:t>15</a:t>
                      </a:r>
                      <a:endParaRPr lang="ru-RU" sz="11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5705" marR="6570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E9D9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uk-UA" sz="1000">
                          <a:latin typeface="Times New Roman"/>
                          <a:ea typeface="Times New Roman"/>
                          <a:cs typeface="Times New Roman"/>
                        </a:rPr>
                        <a:t>4</a:t>
                      </a:r>
                      <a:endParaRPr lang="ru-RU" sz="11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5705" marR="6570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E3BC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uk-UA" sz="1000">
                          <a:latin typeface="Times New Roman"/>
                          <a:ea typeface="Times New Roman"/>
                          <a:cs typeface="Times New Roman"/>
                        </a:rPr>
                        <a:t>5</a:t>
                      </a:r>
                      <a:endParaRPr lang="ru-RU" sz="11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5705" marR="6570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E3BC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uk-UA" sz="1000">
                          <a:latin typeface="Times New Roman"/>
                          <a:ea typeface="Times New Roman"/>
                          <a:cs typeface="Times New Roman"/>
                        </a:rPr>
                        <a:t>6</a:t>
                      </a:r>
                      <a:endParaRPr lang="ru-RU" sz="11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5705" marR="6570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E3BC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uk-UA" sz="1000" b="1">
                          <a:latin typeface="Times New Roman"/>
                          <a:ea typeface="Times New Roman"/>
                          <a:cs typeface="Times New Roman"/>
                        </a:rPr>
                        <a:t>26,7</a:t>
                      </a:r>
                      <a:endParaRPr lang="ru-RU" sz="11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5705" marR="6570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5DFEC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uk-UA" sz="1000" b="1">
                          <a:latin typeface="Times New Roman"/>
                          <a:ea typeface="Times New Roman"/>
                          <a:cs typeface="Times New Roman"/>
                        </a:rPr>
                        <a:t>0,3</a:t>
                      </a:r>
                      <a:endParaRPr lang="ru-RU" sz="11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5705" marR="6570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5F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uk-UA" sz="1000" b="1" dirty="0">
                          <a:latin typeface="Times New Roman"/>
                          <a:ea typeface="Times New Roman"/>
                          <a:cs typeface="Times New Roman"/>
                        </a:rPr>
                        <a:t>27</a:t>
                      </a:r>
                      <a:endParaRPr lang="ru-RU" sz="11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5705" marR="6570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38" name="Диаграмма 2"/>
          <p:cNvPicPr>
            <a:picLocks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57158" y="214290"/>
            <a:ext cx="8358246" cy="60722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62" name="Диаграмма 4"/>
          <p:cNvPicPr>
            <a:picLocks noChangeArrowheads="1"/>
          </p:cNvPicPr>
          <p:nvPr/>
        </p:nvPicPr>
        <p:blipFill>
          <a:blip r:embed="rId2"/>
          <a:srcRect b="-23"/>
          <a:stretch>
            <a:fillRect/>
          </a:stretch>
        </p:blipFill>
        <p:spPr bwMode="auto">
          <a:xfrm>
            <a:off x="0" y="214290"/>
            <a:ext cx="9144000" cy="62865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386" name="Диаграмма 5"/>
          <p:cNvPicPr>
            <a:picLocks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14282" y="214290"/>
            <a:ext cx="8715436" cy="62865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410" name="Диаграмма 6"/>
          <p:cNvPicPr>
            <a:picLocks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85720" y="142852"/>
            <a:ext cx="8643998" cy="64294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434" name="Диаграмма 1"/>
          <p:cNvPicPr>
            <a:picLocks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85720" y="214290"/>
            <a:ext cx="8501122" cy="60722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458" name="Диаграмма 3"/>
          <p:cNvPicPr>
            <a:picLocks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85720" y="214290"/>
            <a:ext cx="8572560" cy="60722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482" name="Диаграмма 5"/>
          <p:cNvPicPr>
            <a:picLocks noChangeArrowheads="1"/>
          </p:cNvPicPr>
          <p:nvPr/>
        </p:nvPicPr>
        <p:blipFill>
          <a:blip r:embed="rId2"/>
          <a:srcRect b="-66"/>
          <a:stretch>
            <a:fillRect/>
          </a:stretch>
        </p:blipFill>
        <p:spPr bwMode="auto">
          <a:xfrm>
            <a:off x="214282" y="214290"/>
            <a:ext cx="8643998" cy="621510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506" name="Диаграмма 1"/>
          <p:cNvPicPr>
            <a:picLocks noChangeArrowheads="1"/>
          </p:cNvPicPr>
          <p:nvPr/>
        </p:nvPicPr>
        <p:blipFill>
          <a:blip r:embed="rId2"/>
          <a:srcRect b="-40"/>
          <a:stretch>
            <a:fillRect/>
          </a:stretch>
        </p:blipFill>
        <p:spPr bwMode="auto">
          <a:xfrm>
            <a:off x="357158" y="214290"/>
            <a:ext cx="8501122" cy="614366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530" name="Диаграмма 2"/>
          <p:cNvPicPr>
            <a:picLocks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14282" y="214290"/>
            <a:ext cx="8715436" cy="62865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554" name="Диаграмма 5"/>
          <p:cNvPicPr>
            <a:picLocks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14282" y="285728"/>
            <a:ext cx="8715436" cy="62865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578" name="Диаграмма 6"/>
          <p:cNvPicPr>
            <a:picLocks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57158" y="214290"/>
            <a:ext cx="8572560" cy="62865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Таблица 1"/>
          <p:cNvGraphicFramePr>
            <a:graphicFrameLocks noGrp="1"/>
          </p:cNvGraphicFramePr>
          <p:nvPr/>
        </p:nvGraphicFramePr>
        <p:xfrm>
          <a:off x="0" y="-3"/>
          <a:ext cx="9144000" cy="6643717"/>
        </p:xfrm>
        <a:graphic>
          <a:graphicData uri="http://schemas.openxmlformats.org/drawingml/2006/table">
            <a:tbl>
              <a:tblPr/>
              <a:tblGrid>
                <a:gridCol w="810095"/>
                <a:gridCol w="4422772"/>
                <a:gridCol w="1360213"/>
                <a:gridCol w="2550920"/>
              </a:tblGrid>
              <a:tr h="991157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uk-UA" sz="1200" dirty="0">
                          <a:latin typeface="Times New Roman"/>
                          <a:ea typeface="Times New Roman"/>
                          <a:cs typeface="Times New Roman"/>
                        </a:rPr>
                        <a:t>№ з/п</a:t>
                      </a:r>
                      <a:endParaRPr lang="ru-RU" sz="12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ECE1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uk-UA" sz="1200">
                          <a:latin typeface="Times New Roman"/>
                          <a:ea typeface="Times New Roman"/>
                          <a:cs typeface="Times New Roman"/>
                        </a:rPr>
                        <a:t>Прізвище, ім’я, по батькові учня - претендента</a:t>
                      </a:r>
                      <a:endParaRPr lang="ru-RU" sz="12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ECE1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uk-UA" sz="1200">
                          <a:latin typeface="Times New Roman"/>
                          <a:ea typeface="Times New Roman"/>
                          <a:cs typeface="Times New Roman"/>
                        </a:rPr>
                        <a:t>Клас</a:t>
                      </a:r>
                      <a:endParaRPr lang="ru-RU" sz="12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ECE1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uk-UA" sz="1200">
                          <a:latin typeface="Times New Roman"/>
                          <a:ea typeface="Times New Roman"/>
                          <a:cs typeface="Times New Roman"/>
                        </a:rPr>
                        <a:t>Кількість перемог</a:t>
                      </a:r>
                      <a:endParaRPr lang="ru-RU" sz="12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ECE1"/>
                    </a:solidFill>
                  </a:tcPr>
                </a:tc>
              </a:tr>
              <a:tr h="353285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uk-UA" sz="1200" b="1">
                          <a:latin typeface="Times New Roman"/>
                          <a:ea typeface="Times New Roman"/>
                          <a:cs typeface="Times New Roman"/>
                        </a:rPr>
                        <a:t>1</a:t>
                      </a:r>
                      <a:endParaRPr lang="ru-RU" sz="12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uk-UA" sz="1200" b="1">
                          <a:latin typeface="Times New Roman"/>
                          <a:ea typeface="Times New Roman"/>
                          <a:cs typeface="Times New Roman"/>
                        </a:rPr>
                        <a:t>Гончаренко Ангеліна</a:t>
                      </a:r>
                      <a:endParaRPr lang="ru-RU" sz="12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uk-UA" sz="1200" b="1">
                          <a:latin typeface="Times New Roman"/>
                          <a:ea typeface="Times New Roman"/>
                          <a:cs typeface="Times New Roman"/>
                        </a:rPr>
                        <a:t>11</a:t>
                      </a:r>
                      <a:endParaRPr lang="ru-RU" sz="12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uk-UA" sz="1200" b="1">
                          <a:latin typeface="Times New Roman"/>
                          <a:ea typeface="Times New Roman"/>
                          <a:cs typeface="Times New Roman"/>
                        </a:rPr>
                        <a:t>6</a:t>
                      </a:r>
                      <a:endParaRPr lang="ru-RU" sz="12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53285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uk-UA" sz="1200" b="1">
                          <a:latin typeface="Times New Roman"/>
                          <a:ea typeface="Times New Roman"/>
                          <a:cs typeface="Times New Roman"/>
                        </a:rPr>
                        <a:t>2</a:t>
                      </a:r>
                      <a:endParaRPr lang="ru-RU" sz="12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uk-UA" sz="1200" b="1" dirty="0" err="1">
                          <a:latin typeface="Times New Roman"/>
                          <a:ea typeface="Times New Roman"/>
                          <a:cs typeface="Times New Roman"/>
                        </a:rPr>
                        <a:t>Калінчук</a:t>
                      </a:r>
                      <a:r>
                        <a:rPr lang="uk-UA" sz="1200" b="1">
                          <a:latin typeface="Times New Roman"/>
                          <a:ea typeface="Times New Roman"/>
                          <a:cs typeface="Times New Roman"/>
                        </a:rPr>
                        <a:t> Тетяна</a:t>
                      </a:r>
                      <a:endParaRPr lang="ru-RU" sz="12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uk-UA" sz="1200" b="1">
                          <a:latin typeface="Times New Roman"/>
                          <a:ea typeface="Times New Roman"/>
                          <a:cs typeface="Times New Roman"/>
                        </a:rPr>
                        <a:t>11</a:t>
                      </a:r>
                      <a:endParaRPr lang="ru-RU" sz="12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uk-UA" sz="1200" b="1">
                          <a:latin typeface="Times New Roman"/>
                          <a:ea typeface="Times New Roman"/>
                          <a:cs typeface="Times New Roman"/>
                        </a:rPr>
                        <a:t>5</a:t>
                      </a:r>
                      <a:endParaRPr lang="ru-RU" sz="12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53285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uk-UA" sz="1200" b="1">
                          <a:latin typeface="Times New Roman"/>
                          <a:ea typeface="Times New Roman"/>
                          <a:cs typeface="Times New Roman"/>
                        </a:rPr>
                        <a:t>3</a:t>
                      </a:r>
                      <a:endParaRPr lang="ru-RU" sz="12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uk-UA" sz="1200" b="1">
                          <a:latin typeface="Times New Roman"/>
                          <a:ea typeface="Times New Roman"/>
                          <a:cs typeface="Times New Roman"/>
                        </a:rPr>
                        <a:t>Гарькавий Сергій</a:t>
                      </a:r>
                      <a:endParaRPr lang="ru-RU" sz="12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uk-UA" sz="1200" b="1">
                          <a:latin typeface="Times New Roman"/>
                          <a:ea typeface="Times New Roman"/>
                          <a:cs typeface="Times New Roman"/>
                        </a:rPr>
                        <a:t>11</a:t>
                      </a:r>
                      <a:endParaRPr lang="ru-RU" sz="12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uk-UA" sz="1200" b="1">
                          <a:latin typeface="Times New Roman"/>
                          <a:ea typeface="Times New Roman"/>
                          <a:cs typeface="Times New Roman"/>
                        </a:rPr>
                        <a:t>4</a:t>
                      </a:r>
                      <a:endParaRPr lang="ru-RU" sz="12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53285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uk-UA" sz="1200" b="1">
                          <a:latin typeface="Times New Roman"/>
                          <a:ea typeface="Times New Roman"/>
                          <a:cs typeface="Times New Roman"/>
                        </a:rPr>
                        <a:t>4</a:t>
                      </a:r>
                      <a:endParaRPr lang="ru-RU" sz="12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uk-UA" sz="1200" b="1">
                          <a:latin typeface="Times New Roman"/>
                          <a:ea typeface="Times New Roman"/>
                          <a:cs typeface="Times New Roman"/>
                        </a:rPr>
                        <a:t>Буянкіна Альона</a:t>
                      </a:r>
                      <a:endParaRPr lang="ru-RU" sz="12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uk-UA" sz="1200" b="1">
                          <a:latin typeface="Times New Roman"/>
                          <a:ea typeface="Times New Roman"/>
                          <a:cs typeface="Times New Roman"/>
                        </a:rPr>
                        <a:t>11</a:t>
                      </a:r>
                      <a:endParaRPr lang="ru-RU" sz="12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uk-UA" sz="1200" b="1">
                          <a:latin typeface="Times New Roman"/>
                          <a:ea typeface="Times New Roman"/>
                          <a:cs typeface="Times New Roman"/>
                        </a:rPr>
                        <a:t>4</a:t>
                      </a:r>
                      <a:endParaRPr lang="ru-RU" sz="12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53285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uk-UA" sz="1200" b="1">
                          <a:latin typeface="Times New Roman"/>
                          <a:ea typeface="Times New Roman"/>
                          <a:cs typeface="Times New Roman"/>
                        </a:rPr>
                        <a:t>5</a:t>
                      </a:r>
                      <a:endParaRPr lang="ru-RU" sz="12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uk-UA" sz="1200" b="1">
                          <a:latin typeface="Times New Roman"/>
                          <a:ea typeface="Times New Roman"/>
                          <a:cs typeface="Times New Roman"/>
                        </a:rPr>
                        <a:t>Мовчан Любов</a:t>
                      </a:r>
                      <a:endParaRPr lang="ru-RU" sz="12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uk-UA" sz="1200" b="1">
                          <a:latin typeface="Times New Roman"/>
                          <a:ea typeface="Times New Roman"/>
                          <a:cs typeface="Times New Roman"/>
                        </a:rPr>
                        <a:t>11</a:t>
                      </a:r>
                      <a:endParaRPr lang="ru-RU" sz="12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uk-UA" sz="1200" b="1">
                          <a:latin typeface="Times New Roman"/>
                          <a:ea typeface="Times New Roman"/>
                          <a:cs typeface="Times New Roman"/>
                        </a:rPr>
                        <a:t>2</a:t>
                      </a:r>
                      <a:endParaRPr lang="ru-RU" sz="12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53285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uk-UA" sz="1200" b="1">
                          <a:latin typeface="Times New Roman"/>
                          <a:ea typeface="Times New Roman"/>
                          <a:cs typeface="Times New Roman"/>
                        </a:rPr>
                        <a:t>6</a:t>
                      </a:r>
                      <a:endParaRPr lang="ru-RU" sz="12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uk-UA" sz="1200" b="1">
                          <a:latin typeface="Times New Roman"/>
                          <a:ea typeface="Times New Roman"/>
                          <a:cs typeface="Times New Roman"/>
                        </a:rPr>
                        <a:t>Мітякова Юлія</a:t>
                      </a:r>
                      <a:endParaRPr lang="ru-RU" sz="12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uk-UA" sz="1200" b="1">
                          <a:latin typeface="Times New Roman"/>
                          <a:ea typeface="Times New Roman"/>
                          <a:cs typeface="Times New Roman"/>
                        </a:rPr>
                        <a:t>11</a:t>
                      </a:r>
                      <a:endParaRPr lang="ru-RU" sz="12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uk-UA" sz="1200" b="1">
                          <a:latin typeface="Times New Roman"/>
                          <a:ea typeface="Times New Roman"/>
                          <a:cs typeface="Times New Roman"/>
                        </a:rPr>
                        <a:t>1</a:t>
                      </a:r>
                      <a:endParaRPr lang="ru-RU" sz="12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53285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uk-UA" sz="1200" b="1" dirty="0">
                          <a:latin typeface="Times New Roman"/>
                          <a:ea typeface="Times New Roman"/>
                          <a:cs typeface="Times New Roman"/>
                        </a:rPr>
                        <a:t>7</a:t>
                      </a:r>
                      <a:endParaRPr lang="ru-RU" sz="12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uk-UA" sz="1200" b="1">
                          <a:latin typeface="Times New Roman"/>
                          <a:ea typeface="Times New Roman"/>
                          <a:cs typeface="Times New Roman"/>
                        </a:rPr>
                        <a:t>Митько Олег</a:t>
                      </a:r>
                      <a:endParaRPr lang="ru-RU" sz="12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uk-UA" sz="1200" b="1">
                          <a:latin typeface="Times New Roman"/>
                          <a:ea typeface="Times New Roman"/>
                          <a:cs typeface="Times New Roman"/>
                        </a:rPr>
                        <a:t>11</a:t>
                      </a:r>
                      <a:endParaRPr lang="ru-RU" sz="12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uk-UA" sz="1200" b="1">
                          <a:latin typeface="Times New Roman"/>
                          <a:ea typeface="Times New Roman"/>
                          <a:cs typeface="Times New Roman"/>
                        </a:rPr>
                        <a:t>0</a:t>
                      </a:r>
                      <a:endParaRPr lang="ru-RU" sz="12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353285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uk-UA" sz="1200" b="1">
                          <a:latin typeface="Times New Roman"/>
                          <a:ea typeface="Times New Roman"/>
                          <a:cs typeface="Times New Roman"/>
                        </a:rPr>
                        <a:t>8</a:t>
                      </a:r>
                      <a:endParaRPr lang="ru-RU" sz="12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uk-UA" sz="1200" b="1" dirty="0" err="1">
                          <a:latin typeface="Times New Roman"/>
                          <a:ea typeface="Times New Roman"/>
                          <a:cs typeface="Times New Roman"/>
                        </a:rPr>
                        <a:t>Проценко</a:t>
                      </a:r>
                      <a:r>
                        <a:rPr lang="uk-UA" sz="1200" b="1" dirty="0">
                          <a:latin typeface="Times New Roman"/>
                          <a:ea typeface="Times New Roman"/>
                          <a:cs typeface="Times New Roman"/>
                        </a:rPr>
                        <a:t> Есфір</a:t>
                      </a:r>
                      <a:endParaRPr lang="ru-RU" sz="12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uk-UA" sz="1200" b="1">
                          <a:latin typeface="Times New Roman"/>
                          <a:ea typeface="Times New Roman"/>
                          <a:cs typeface="Times New Roman"/>
                        </a:rPr>
                        <a:t>10</a:t>
                      </a:r>
                      <a:endParaRPr lang="ru-RU" sz="12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uk-UA" sz="1200" b="1">
                          <a:latin typeface="Times New Roman"/>
                          <a:ea typeface="Times New Roman"/>
                          <a:cs typeface="Times New Roman"/>
                        </a:rPr>
                        <a:t>5</a:t>
                      </a:r>
                      <a:endParaRPr lang="ru-RU" sz="12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53285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uk-UA" sz="1200" b="1">
                          <a:latin typeface="Times New Roman"/>
                          <a:ea typeface="Times New Roman"/>
                          <a:cs typeface="Times New Roman"/>
                        </a:rPr>
                        <a:t>9</a:t>
                      </a:r>
                      <a:endParaRPr lang="ru-RU" sz="12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uk-UA" sz="1200" b="1" dirty="0">
                          <a:latin typeface="Times New Roman"/>
                          <a:ea typeface="Times New Roman"/>
                          <a:cs typeface="Times New Roman"/>
                        </a:rPr>
                        <a:t>Копань Вікторія</a:t>
                      </a:r>
                      <a:endParaRPr lang="ru-RU" sz="12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uk-UA" sz="1200" b="1" dirty="0">
                          <a:latin typeface="Times New Roman"/>
                          <a:ea typeface="Times New Roman"/>
                          <a:cs typeface="Times New Roman"/>
                        </a:rPr>
                        <a:t>10</a:t>
                      </a:r>
                      <a:endParaRPr lang="ru-RU" sz="12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uk-UA" sz="1200" b="1">
                          <a:latin typeface="Times New Roman"/>
                          <a:ea typeface="Times New Roman"/>
                          <a:cs typeface="Times New Roman"/>
                        </a:rPr>
                        <a:t>4</a:t>
                      </a:r>
                      <a:endParaRPr lang="ru-RU" sz="12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53285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uk-UA" sz="1200" b="1">
                          <a:latin typeface="Times New Roman"/>
                          <a:ea typeface="Times New Roman"/>
                          <a:cs typeface="Times New Roman"/>
                        </a:rPr>
                        <a:t>10</a:t>
                      </a:r>
                      <a:endParaRPr lang="ru-RU" sz="12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uk-UA" sz="1200" b="1">
                          <a:latin typeface="Times New Roman"/>
                          <a:ea typeface="Times New Roman"/>
                          <a:cs typeface="Times New Roman"/>
                        </a:rPr>
                        <a:t>Яковенко Марина</a:t>
                      </a:r>
                      <a:endParaRPr lang="ru-RU" sz="12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uk-UA" sz="1200" b="1" dirty="0">
                          <a:latin typeface="Times New Roman"/>
                          <a:ea typeface="Times New Roman"/>
                          <a:cs typeface="Times New Roman"/>
                        </a:rPr>
                        <a:t>10</a:t>
                      </a:r>
                      <a:endParaRPr lang="ru-RU" sz="12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uk-UA" sz="1200" b="1">
                          <a:latin typeface="Times New Roman"/>
                          <a:ea typeface="Times New Roman"/>
                          <a:cs typeface="Times New Roman"/>
                        </a:rPr>
                        <a:t>4</a:t>
                      </a:r>
                      <a:endParaRPr lang="ru-RU" sz="12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53285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uk-UA" sz="1200" b="1">
                          <a:latin typeface="Times New Roman"/>
                          <a:ea typeface="Times New Roman"/>
                          <a:cs typeface="Times New Roman"/>
                        </a:rPr>
                        <a:t>11</a:t>
                      </a:r>
                      <a:endParaRPr lang="ru-RU" sz="12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uk-UA" sz="1200" b="1">
                          <a:latin typeface="Times New Roman"/>
                          <a:ea typeface="Times New Roman"/>
                          <a:cs typeface="Times New Roman"/>
                        </a:rPr>
                        <a:t>Уланова Сніжана</a:t>
                      </a:r>
                      <a:endParaRPr lang="ru-RU" sz="12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uk-UA" sz="1200" b="1" dirty="0">
                          <a:latin typeface="Times New Roman"/>
                          <a:ea typeface="Times New Roman"/>
                          <a:cs typeface="Times New Roman"/>
                        </a:rPr>
                        <a:t>10</a:t>
                      </a:r>
                      <a:endParaRPr lang="ru-RU" sz="12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uk-UA" sz="1200" b="1">
                          <a:latin typeface="Times New Roman"/>
                          <a:ea typeface="Times New Roman"/>
                          <a:cs typeface="Times New Roman"/>
                        </a:rPr>
                        <a:t>2</a:t>
                      </a:r>
                      <a:endParaRPr lang="ru-RU" sz="12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53285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uk-UA" sz="1200" b="1">
                          <a:latin typeface="Times New Roman"/>
                          <a:ea typeface="Times New Roman"/>
                          <a:cs typeface="Times New Roman"/>
                        </a:rPr>
                        <a:t>12</a:t>
                      </a:r>
                      <a:endParaRPr lang="ru-RU" sz="12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uk-UA" sz="1200" b="1">
                          <a:latin typeface="Times New Roman"/>
                          <a:ea typeface="Times New Roman"/>
                          <a:cs typeface="Times New Roman"/>
                        </a:rPr>
                        <a:t>Антоненко Ірина</a:t>
                      </a:r>
                      <a:endParaRPr lang="ru-RU" sz="12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uk-UA" sz="1200" b="1" dirty="0">
                          <a:latin typeface="Times New Roman"/>
                          <a:ea typeface="Times New Roman"/>
                          <a:cs typeface="Times New Roman"/>
                        </a:rPr>
                        <a:t>10</a:t>
                      </a:r>
                      <a:endParaRPr lang="ru-RU" sz="12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uk-UA" sz="1200" b="1">
                          <a:latin typeface="Times New Roman"/>
                          <a:ea typeface="Times New Roman"/>
                          <a:cs typeface="Times New Roman"/>
                        </a:rPr>
                        <a:t>2</a:t>
                      </a:r>
                      <a:endParaRPr lang="ru-RU" sz="12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53285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uk-UA" sz="1200" b="1">
                          <a:latin typeface="Times New Roman"/>
                          <a:ea typeface="Times New Roman"/>
                          <a:cs typeface="Times New Roman"/>
                        </a:rPr>
                        <a:t>13</a:t>
                      </a:r>
                      <a:endParaRPr lang="ru-RU" sz="12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uk-UA" sz="1200" b="1">
                          <a:latin typeface="Times New Roman"/>
                          <a:ea typeface="Times New Roman"/>
                          <a:cs typeface="Times New Roman"/>
                        </a:rPr>
                        <a:t>Карнажук Тетяна</a:t>
                      </a:r>
                      <a:endParaRPr lang="ru-RU" sz="12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uk-UA" sz="1200" b="1" dirty="0">
                          <a:latin typeface="Times New Roman"/>
                          <a:ea typeface="Times New Roman"/>
                          <a:cs typeface="Times New Roman"/>
                        </a:rPr>
                        <a:t>10</a:t>
                      </a:r>
                      <a:endParaRPr lang="ru-RU" sz="12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uk-UA" sz="1200" b="1" dirty="0">
                          <a:latin typeface="Times New Roman"/>
                          <a:ea typeface="Times New Roman"/>
                          <a:cs typeface="Times New Roman"/>
                        </a:rPr>
                        <a:t>1</a:t>
                      </a:r>
                      <a:endParaRPr lang="ru-RU" sz="12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53285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uk-UA" sz="1200" b="1">
                          <a:latin typeface="Times New Roman"/>
                          <a:ea typeface="Times New Roman"/>
                          <a:cs typeface="Times New Roman"/>
                        </a:rPr>
                        <a:t>14</a:t>
                      </a:r>
                      <a:endParaRPr lang="ru-RU" sz="12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  <a:tabLst>
                          <a:tab pos="1323975" algn="l"/>
                        </a:tabLst>
                      </a:pPr>
                      <a:r>
                        <a:rPr lang="uk-UA" sz="1200" b="1">
                          <a:latin typeface="Times New Roman"/>
                          <a:ea typeface="Times New Roman"/>
                          <a:cs typeface="Times New Roman"/>
                        </a:rPr>
                        <a:t>Деркач Сніжана	</a:t>
                      </a:r>
                      <a:endParaRPr lang="ru-RU" sz="12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uk-UA" sz="1200" b="1">
                          <a:latin typeface="Times New Roman"/>
                          <a:ea typeface="Times New Roman"/>
                          <a:cs typeface="Times New Roman"/>
                        </a:rPr>
                        <a:t>9</a:t>
                      </a:r>
                      <a:endParaRPr lang="ru-RU" sz="12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uk-UA" sz="1200" b="1" dirty="0">
                          <a:latin typeface="Times New Roman"/>
                          <a:ea typeface="Times New Roman"/>
                          <a:cs typeface="Times New Roman"/>
                        </a:rPr>
                        <a:t>1</a:t>
                      </a:r>
                      <a:endParaRPr lang="ru-RU" sz="12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53285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uk-UA" sz="1200" b="1">
                          <a:latin typeface="Times New Roman"/>
                          <a:ea typeface="Times New Roman"/>
                          <a:cs typeface="Times New Roman"/>
                        </a:rPr>
                        <a:t>15</a:t>
                      </a:r>
                      <a:endParaRPr lang="ru-RU" sz="12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uk-UA" sz="1200" b="1">
                          <a:latin typeface="Times New Roman"/>
                          <a:ea typeface="Times New Roman"/>
                          <a:cs typeface="Times New Roman"/>
                        </a:rPr>
                        <a:t>Безрукава Тетяна</a:t>
                      </a:r>
                      <a:endParaRPr lang="ru-RU" sz="12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uk-UA" sz="1200" b="1">
                          <a:latin typeface="Times New Roman"/>
                          <a:ea typeface="Times New Roman"/>
                          <a:cs typeface="Times New Roman"/>
                        </a:rPr>
                        <a:t>9</a:t>
                      </a:r>
                      <a:endParaRPr lang="ru-RU" sz="12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uk-UA" sz="1200" b="1" dirty="0">
                          <a:latin typeface="Times New Roman"/>
                          <a:ea typeface="Times New Roman"/>
                          <a:cs typeface="Times New Roman"/>
                        </a:rPr>
                        <a:t>0</a:t>
                      </a:r>
                      <a:endParaRPr lang="ru-RU" sz="12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353285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uk-UA" sz="1200" b="1">
                          <a:latin typeface="Times New Roman"/>
                          <a:ea typeface="Times New Roman"/>
                          <a:cs typeface="Times New Roman"/>
                        </a:rPr>
                        <a:t>16</a:t>
                      </a:r>
                      <a:endParaRPr lang="ru-RU" sz="12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uk-UA" sz="1200" b="1">
                          <a:latin typeface="Times New Roman"/>
                          <a:ea typeface="Times New Roman"/>
                          <a:cs typeface="Times New Roman"/>
                        </a:rPr>
                        <a:t>Ігнатьєва Тетяна</a:t>
                      </a:r>
                      <a:endParaRPr lang="ru-RU" sz="12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uk-UA" sz="1200" b="1">
                          <a:latin typeface="Times New Roman"/>
                          <a:ea typeface="Times New Roman"/>
                          <a:cs typeface="Times New Roman"/>
                        </a:rPr>
                        <a:t>9</a:t>
                      </a:r>
                      <a:endParaRPr lang="ru-RU" sz="12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uk-UA" sz="1200" b="1" dirty="0">
                          <a:latin typeface="Times New Roman"/>
                          <a:ea typeface="Times New Roman"/>
                          <a:cs typeface="Times New Roman"/>
                        </a:rPr>
                        <a:t>0</a:t>
                      </a:r>
                      <a:endParaRPr lang="ru-RU" sz="12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Диаграмма 2"/>
          <p:cNvPicPr>
            <a:picLocks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857224" y="357166"/>
            <a:ext cx="7786742" cy="59293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Диаграмма 3"/>
          <p:cNvPicPr>
            <a:picLocks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42910" y="428604"/>
            <a:ext cx="8001056" cy="57150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Таблица 1"/>
          <p:cNvGraphicFramePr>
            <a:graphicFrameLocks noGrp="1"/>
          </p:cNvGraphicFramePr>
          <p:nvPr/>
        </p:nvGraphicFramePr>
        <p:xfrm>
          <a:off x="285720" y="1071548"/>
          <a:ext cx="8501122" cy="5357844"/>
        </p:xfrm>
        <a:graphic>
          <a:graphicData uri="http://schemas.openxmlformats.org/drawingml/2006/table">
            <a:tbl>
              <a:tblPr/>
              <a:tblGrid>
                <a:gridCol w="2035745"/>
                <a:gridCol w="1700739"/>
                <a:gridCol w="989599"/>
                <a:gridCol w="967322"/>
                <a:gridCol w="912488"/>
                <a:gridCol w="611751"/>
                <a:gridCol w="641739"/>
                <a:gridCol w="641739"/>
              </a:tblGrid>
              <a:tr h="587874">
                <a:tc rowSpan="2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 b="1" dirty="0" err="1">
                          <a:latin typeface="Times New Roman"/>
                          <a:ea typeface="Times New Roman"/>
                          <a:cs typeface="Times New Roman"/>
                        </a:rPr>
                        <a:t>Назва</a:t>
                      </a:r>
                      <a:r>
                        <a:rPr lang="ru-RU" sz="1000" b="1" dirty="0">
                          <a:latin typeface="Times New Roman"/>
                          <a:ea typeface="Times New Roman"/>
                          <a:cs typeface="Times New Roman"/>
                        </a:rPr>
                        <a:t> закладу</a:t>
                      </a:r>
                      <a:endParaRPr lang="ru-RU" sz="12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6354" marR="6635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ECE1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 b="1">
                          <a:latin typeface="Times New Roman"/>
                          <a:ea typeface="Times New Roman"/>
                          <a:cs typeface="Times New Roman"/>
                        </a:rPr>
                        <a:t>Навчальний рік</a:t>
                      </a:r>
                      <a:endParaRPr lang="ru-RU" sz="12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6354" marR="6635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ECE1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 b="1">
                          <a:latin typeface="Times New Roman"/>
                          <a:ea typeface="Times New Roman"/>
                          <a:cs typeface="Times New Roman"/>
                        </a:rPr>
                        <a:t>Кількість учасників</a:t>
                      </a:r>
                      <a:endParaRPr lang="ru-RU" sz="12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6354" marR="6635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ECE1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 b="1">
                          <a:latin typeface="Times New Roman"/>
                          <a:ea typeface="Times New Roman"/>
                          <a:cs typeface="Times New Roman"/>
                        </a:rPr>
                        <a:t>Кількість балів команди</a:t>
                      </a:r>
                      <a:endParaRPr lang="ru-RU" sz="12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6354" marR="6635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ECE1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 b="1">
                          <a:latin typeface="Times New Roman"/>
                          <a:ea typeface="Times New Roman"/>
                          <a:cs typeface="Times New Roman"/>
                        </a:rPr>
                        <a:t>Середній бал</a:t>
                      </a:r>
                      <a:endParaRPr lang="ru-RU" sz="12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6354" marR="6635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ECE1"/>
                    </a:solidFill>
                  </a:tcPr>
                </a:tc>
                <a:tc gridSpan="3"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000" b="1">
                          <a:latin typeface="Times New Roman"/>
                          <a:ea typeface="Times New Roman"/>
                          <a:cs typeface="Times New Roman"/>
                        </a:rPr>
                        <a:t>Кількість перемог</a:t>
                      </a:r>
                      <a:endParaRPr lang="ru-RU" sz="12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6354" marR="6635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ECE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665610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ru-RU" sz="1000" b="1">
                          <a:latin typeface="Times New Roman"/>
                          <a:ea typeface="Times New Roman"/>
                          <a:cs typeface="Times New Roman"/>
                        </a:rPr>
                        <a:t>І</a:t>
                      </a:r>
                      <a:endParaRPr lang="ru-RU" sz="12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6354" marR="6635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ECE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000" b="1">
                          <a:latin typeface="Times New Roman"/>
                          <a:ea typeface="Times New Roman"/>
                          <a:cs typeface="Times New Roman"/>
                        </a:rPr>
                        <a:t>ІІ</a:t>
                      </a:r>
                      <a:endParaRPr lang="ru-RU" sz="12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6354" marR="6635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ECE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000" b="1" dirty="0">
                          <a:latin typeface="Times New Roman"/>
                          <a:ea typeface="Times New Roman"/>
                          <a:cs typeface="Times New Roman"/>
                        </a:rPr>
                        <a:t>ІІІ</a:t>
                      </a:r>
                      <a:endParaRPr lang="ru-RU" sz="12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6354" marR="6635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ECE1"/>
                    </a:solidFill>
                  </a:tcPr>
                </a:tc>
              </a:tr>
              <a:tr h="594609">
                <a:tc rowSpan="4"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100">
                          <a:latin typeface="Times New Roman"/>
                          <a:ea typeface="Times New Roman"/>
                          <a:cs typeface="Times New Roman"/>
                        </a:rPr>
                        <a:t>Новостародубська ЗШ І-ІІІ ступенів</a:t>
                      </a:r>
                      <a:endParaRPr lang="ru-RU" sz="12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6354" marR="6635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E9D9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/>
                          <a:ea typeface="Times New Roman"/>
                          <a:cs typeface="Times New Roman"/>
                        </a:rPr>
                        <a:t>2010/2011 н р</a:t>
                      </a:r>
                    </a:p>
                  </a:txBody>
                  <a:tcPr marL="66354" marR="6635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E9D9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100">
                          <a:latin typeface="Times New Roman"/>
                          <a:ea typeface="Times New Roman"/>
                          <a:cs typeface="Times New Roman"/>
                        </a:rPr>
                        <a:t>3</a:t>
                      </a:r>
                      <a:endParaRPr lang="ru-RU" sz="12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6354" marR="6635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E9D9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100">
                          <a:latin typeface="Times New Roman"/>
                          <a:ea typeface="Times New Roman"/>
                          <a:cs typeface="Times New Roman"/>
                        </a:rPr>
                        <a:t>50</a:t>
                      </a:r>
                      <a:endParaRPr lang="ru-RU" sz="12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6354" marR="6635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E9D9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100">
                          <a:latin typeface="Times New Roman"/>
                          <a:ea typeface="Times New Roman"/>
                          <a:cs typeface="Times New Roman"/>
                        </a:rPr>
                        <a:t>17</a:t>
                      </a:r>
                      <a:endParaRPr lang="ru-RU" sz="12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6354" marR="6635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E9D9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endParaRPr lang="ru-RU" sz="11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6354" marR="6635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E9D9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100">
                          <a:latin typeface="Times New Roman"/>
                          <a:ea typeface="Times New Roman"/>
                          <a:cs typeface="Times New Roman"/>
                        </a:rPr>
                        <a:t>1</a:t>
                      </a:r>
                      <a:endParaRPr lang="ru-RU" sz="12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6354" marR="6635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E9D9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100">
                          <a:latin typeface="Times New Roman"/>
                          <a:ea typeface="Times New Roman"/>
                          <a:cs typeface="Times New Roman"/>
                        </a:rPr>
                        <a:t>1</a:t>
                      </a:r>
                      <a:endParaRPr lang="ru-RU" sz="12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6354" marR="6635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E9D9"/>
                    </a:solidFill>
                  </a:tcPr>
                </a:tc>
              </a:tr>
              <a:tr h="501393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/>
                          <a:ea typeface="Times New Roman"/>
                          <a:cs typeface="Times New Roman"/>
                        </a:rPr>
                        <a:t>2011/2012 н р</a:t>
                      </a:r>
                    </a:p>
                  </a:txBody>
                  <a:tcPr marL="66354" marR="6635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E9D9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100">
                          <a:latin typeface="Times New Roman"/>
                          <a:ea typeface="Times New Roman"/>
                          <a:cs typeface="Times New Roman"/>
                        </a:rPr>
                        <a:t>2</a:t>
                      </a:r>
                      <a:endParaRPr lang="ru-RU" sz="12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6354" marR="6635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E9D9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100">
                          <a:latin typeface="Times New Roman"/>
                          <a:ea typeface="Times New Roman"/>
                          <a:cs typeface="Times New Roman"/>
                        </a:rPr>
                        <a:t>48</a:t>
                      </a:r>
                      <a:endParaRPr lang="ru-RU" sz="12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6354" marR="6635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E9D9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100">
                          <a:latin typeface="Times New Roman"/>
                          <a:ea typeface="Times New Roman"/>
                          <a:cs typeface="Times New Roman"/>
                        </a:rPr>
                        <a:t>24</a:t>
                      </a:r>
                      <a:endParaRPr lang="ru-RU" sz="12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6354" marR="6635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E9D9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endParaRPr lang="ru-RU" sz="11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6354" marR="6635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E9D9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100">
                          <a:latin typeface="Times New Roman"/>
                          <a:ea typeface="Times New Roman"/>
                          <a:cs typeface="Times New Roman"/>
                        </a:rPr>
                        <a:t>2</a:t>
                      </a:r>
                      <a:endParaRPr lang="ru-RU" sz="12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6354" marR="6635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E9D9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endParaRPr lang="ru-RU" sz="11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6354" marR="6635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E9D9"/>
                    </a:solidFill>
                  </a:tcPr>
                </a:tc>
              </a:tr>
              <a:tr h="501393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/>
                          <a:ea typeface="Times New Roman"/>
                          <a:cs typeface="Times New Roman"/>
                        </a:rPr>
                        <a:t>2012/</a:t>
                      </a:r>
                      <a:r>
                        <a:rPr lang="en-US" sz="1200">
                          <a:latin typeface="Times New Roman"/>
                          <a:ea typeface="Times New Roman"/>
                          <a:cs typeface="Times New Roman"/>
                        </a:rPr>
                        <a:t>2013</a:t>
                      </a:r>
                      <a:r>
                        <a:rPr lang="ru-RU" sz="1200">
                          <a:latin typeface="Times New Roman"/>
                          <a:ea typeface="Times New Roman"/>
                          <a:cs typeface="Times New Roman"/>
                        </a:rPr>
                        <a:t> н р</a:t>
                      </a:r>
                    </a:p>
                  </a:txBody>
                  <a:tcPr marL="66354" marR="6635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E9D9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100">
                          <a:latin typeface="Times New Roman"/>
                          <a:ea typeface="Times New Roman"/>
                          <a:cs typeface="Times New Roman"/>
                        </a:rPr>
                        <a:t>2</a:t>
                      </a:r>
                      <a:endParaRPr lang="ru-RU" sz="12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6354" marR="6635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E9D9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100">
                          <a:latin typeface="Times New Roman"/>
                          <a:ea typeface="Times New Roman"/>
                          <a:cs typeface="Times New Roman"/>
                        </a:rPr>
                        <a:t>113,5</a:t>
                      </a:r>
                      <a:endParaRPr lang="ru-RU" sz="12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6354" marR="6635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E9D9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100">
                          <a:latin typeface="Times New Roman"/>
                          <a:ea typeface="Times New Roman"/>
                          <a:cs typeface="Times New Roman"/>
                        </a:rPr>
                        <a:t>56,8</a:t>
                      </a:r>
                      <a:endParaRPr lang="ru-RU" sz="12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6354" marR="6635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E9D9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100">
                          <a:latin typeface="Times New Roman"/>
                          <a:ea typeface="Times New Roman"/>
                          <a:cs typeface="Times New Roman"/>
                        </a:rPr>
                        <a:t>1</a:t>
                      </a:r>
                      <a:endParaRPr lang="ru-RU" sz="12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6354" marR="6635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E9D9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100">
                          <a:latin typeface="Times New Roman"/>
                          <a:ea typeface="Times New Roman"/>
                          <a:cs typeface="Times New Roman"/>
                        </a:rPr>
                        <a:t>1</a:t>
                      </a:r>
                      <a:endParaRPr lang="ru-RU" sz="12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6354" marR="6635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E9D9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endParaRPr lang="ru-RU" sz="11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6354" marR="6635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E9D9"/>
                    </a:solidFill>
                  </a:tcPr>
                </a:tc>
              </a:tr>
              <a:tr h="501393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/>
                          <a:ea typeface="Times New Roman"/>
                          <a:cs typeface="Times New Roman"/>
                        </a:rPr>
                        <a:t>2013/</a:t>
                      </a:r>
                      <a:r>
                        <a:rPr lang="en-US" sz="1200">
                          <a:latin typeface="Times New Roman"/>
                          <a:ea typeface="Times New Roman"/>
                          <a:cs typeface="Times New Roman"/>
                        </a:rPr>
                        <a:t>201</a:t>
                      </a:r>
                      <a:r>
                        <a:rPr lang="ru-RU" sz="1200">
                          <a:latin typeface="Times New Roman"/>
                          <a:ea typeface="Times New Roman"/>
                          <a:cs typeface="Times New Roman"/>
                        </a:rPr>
                        <a:t>4 н р</a:t>
                      </a:r>
                    </a:p>
                  </a:txBody>
                  <a:tcPr marL="66354" marR="6635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E9D9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100">
                          <a:latin typeface="Times New Roman"/>
                          <a:ea typeface="Times New Roman"/>
                          <a:cs typeface="Times New Roman"/>
                        </a:rPr>
                        <a:t>2</a:t>
                      </a:r>
                      <a:endParaRPr lang="ru-RU" sz="12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6354" marR="6635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E9D9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100">
                          <a:latin typeface="Times New Roman"/>
                          <a:ea typeface="Times New Roman"/>
                          <a:cs typeface="Times New Roman"/>
                        </a:rPr>
                        <a:t>37</a:t>
                      </a:r>
                      <a:endParaRPr lang="ru-RU" sz="12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6354" marR="6635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E9D9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100">
                          <a:latin typeface="Times New Roman"/>
                          <a:ea typeface="Times New Roman"/>
                          <a:cs typeface="Times New Roman"/>
                        </a:rPr>
                        <a:t>18,5</a:t>
                      </a:r>
                      <a:endParaRPr lang="ru-RU" sz="12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6354" marR="6635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E9D9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endParaRPr lang="ru-RU" sz="11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6354" marR="6635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E9D9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100">
                          <a:latin typeface="Times New Roman"/>
                          <a:ea typeface="Times New Roman"/>
                          <a:cs typeface="Times New Roman"/>
                        </a:rPr>
                        <a:t>1</a:t>
                      </a:r>
                      <a:endParaRPr lang="ru-RU" sz="12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6354" marR="6635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E9D9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endParaRPr lang="ru-RU" sz="11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6354" marR="6635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E9D9"/>
                    </a:solidFill>
                  </a:tcPr>
                </a:tc>
              </a:tr>
              <a:tr h="501393">
                <a:tc rowSpan="4"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100">
                          <a:latin typeface="Times New Roman"/>
                          <a:ea typeface="Times New Roman"/>
                          <a:cs typeface="Times New Roman"/>
                        </a:rPr>
                        <a:t>Чечеліївська ЗШ І-ІІІ ступенів</a:t>
                      </a:r>
                      <a:endParaRPr lang="ru-RU" sz="12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6354" marR="6635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EEF3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/>
                          <a:ea typeface="Times New Roman"/>
                          <a:cs typeface="Times New Roman"/>
                        </a:rPr>
                        <a:t>2010/2011 н р</a:t>
                      </a:r>
                    </a:p>
                  </a:txBody>
                  <a:tcPr marL="66354" marR="6635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EEF3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100">
                          <a:latin typeface="Times New Roman"/>
                          <a:ea typeface="Times New Roman"/>
                          <a:cs typeface="Times New Roman"/>
                        </a:rPr>
                        <a:t>1</a:t>
                      </a:r>
                      <a:endParaRPr lang="ru-RU" sz="12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6354" marR="6635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EEF3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100">
                          <a:latin typeface="Times New Roman"/>
                          <a:ea typeface="Times New Roman"/>
                          <a:cs typeface="Times New Roman"/>
                        </a:rPr>
                        <a:t>14</a:t>
                      </a:r>
                      <a:endParaRPr lang="ru-RU" sz="12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6354" marR="6635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EEF3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100">
                          <a:latin typeface="Times New Roman"/>
                          <a:ea typeface="Times New Roman"/>
                          <a:cs typeface="Times New Roman"/>
                        </a:rPr>
                        <a:t>14</a:t>
                      </a:r>
                      <a:endParaRPr lang="ru-RU" sz="12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6354" marR="6635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EEF3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endParaRPr lang="ru-RU" sz="11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6354" marR="6635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EEF3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endParaRPr lang="ru-RU" sz="11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6354" marR="6635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EEF3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endParaRPr lang="ru-RU" sz="11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6354" marR="6635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EEF3"/>
                    </a:solidFill>
                  </a:tcPr>
                </a:tc>
              </a:tr>
              <a:tr h="501393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/>
                          <a:ea typeface="Times New Roman"/>
                          <a:cs typeface="Times New Roman"/>
                        </a:rPr>
                        <a:t>2011/2012 н р</a:t>
                      </a:r>
                    </a:p>
                  </a:txBody>
                  <a:tcPr marL="66354" marR="6635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EEF3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100">
                          <a:latin typeface="Times New Roman"/>
                          <a:ea typeface="Times New Roman"/>
                          <a:cs typeface="Times New Roman"/>
                        </a:rPr>
                        <a:t>1</a:t>
                      </a:r>
                      <a:endParaRPr lang="ru-RU" sz="12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6354" marR="6635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EEF3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100">
                          <a:latin typeface="Times New Roman"/>
                          <a:ea typeface="Times New Roman"/>
                          <a:cs typeface="Times New Roman"/>
                        </a:rPr>
                        <a:t>25</a:t>
                      </a:r>
                      <a:endParaRPr lang="ru-RU" sz="12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6354" marR="6635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EEF3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100">
                          <a:latin typeface="Times New Roman"/>
                          <a:ea typeface="Times New Roman"/>
                          <a:cs typeface="Times New Roman"/>
                        </a:rPr>
                        <a:t>25</a:t>
                      </a:r>
                      <a:endParaRPr lang="ru-RU" sz="12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6354" marR="6635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EEF3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100">
                          <a:latin typeface="Times New Roman"/>
                          <a:ea typeface="Times New Roman"/>
                          <a:cs typeface="Times New Roman"/>
                        </a:rPr>
                        <a:t>1</a:t>
                      </a:r>
                      <a:endParaRPr lang="ru-RU" sz="12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6354" marR="6635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EEF3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endParaRPr lang="ru-RU" sz="11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6354" marR="6635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EEF3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endParaRPr lang="ru-RU" sz="11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6354" marR="6635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EEF3"/>
                    </a:solidFill>
                  </a:tcPr>
                </a:tc>
              </a:tr>
              <a:tr h="501393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/>
                          <a:ea typeface="Times New Roman"/>
                          <a:cs typeface="Times New Roman"/>
                        </a:rPr>
                        <a:t>2012/</a:t>
                      </a:r>
                      <a:r>
                        <a:rPr lang="en-US" sz="1200">
                          <a:latin typeface="Times New Roman"/>
                          <a:ea typeface="Times New Roman"/>
                          <a:cs typeface="Times New Roman"/>
                        </a:rPr>
                        <a:t>2013</a:t>
                      </a:r>
                      <a:r>
                        <a:rPr lang="ru-RU" sz="1200">
                          <a:latin typeface="Times New Roman"/>
                          <a:ea typeface="Times New Roman"/>
                          <a:cs typeface="Times New Roman"/>
                        </a:rPr>
                        <a:t> н р</a:t>
                      </a:r>
                    </a:p>
                  </a:txBody>
                  <a:tcPr marL="66354" marR="6635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EEF3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100">
                          <a:latin typeface="Times New Roman"/>
                          <a:ea typeface="Times New Roman"/>
                          <a:cs typeface="Times New Roman"/>
                        </a:rPr>
                        <a:t>1</a:t>
                      </a:r>
                      <a:endParaRPr lang="ru-RU" sz="12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6354" marR="6635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EEF3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100">
                          <a:latin typeface="Times New Roman"/>
                          <a:ea typeface="Times New Roman"/>
                          <a:cs typeface="Times New Roman"/>
                        </a:rPr>
                        <a:t>56,5</a:t>
                      </a:r>
                      <a:endParaRPr lang="ru-RU" sz="12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6354" marR="6635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EEF3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100">
                          <a:latin typeface="Times New Roman"/>
                          <a:ea typeface="Times New Roman"/>
                          <a:cs typeface="Times New Roman"/>
                        </a:rPr>
                        <a:t>56,5</a:t>
                      </a:r>
                      <a:endParaRPr lang="ru-RU" sz="12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6354" marR="6635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EEF3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endParaRPr lang="ru-RU" sz="11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6354" marR="6635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EEF3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100">
                          <a:latin typeface="Times New Roman"/>
                          <a:ea typeface="Times New Roman"/>
                          <a:cs typeface="Times New Roman"/>
                        </a:rPr>
                        <a:t>1</a:t>
                      </a:r>
                      <a:endParaRPr lang="ru-RU" sz="12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6354" marR="6635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EEF3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endParaRPr lang="ru-RU" sz="11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6354" marR="6635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EEF3"/>
                    </a:solidFill>
                  </a:tcPr>
                </a:tc>
              </a:tr>
              <a:tr h="501393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/>
                          <a:ea typeface="Times New Roman"/>
                          <a:cs typeface="Times New Roman"/>
                        </a:rPr>
                        <a:t>2013/</a:t>
                      </a:r>
                      <a:r>
                        <a:rPr lang="en-US" sz="1200">
                          <a:latin typeface="Times New Roman"/>
                          <a:ea typeface="Times New Roman"/>
                          <a:cs typeface="Times New Roman"/>
                        </a:rPr>
                        <a:t>201</a:t>
                      </a:r>
                      <a:r>
                        <a:rPr lang="ru-RU" sz="1200">
                          <a:latin typeface="Times New Roman"/>
                          <a:ea typeface="Times New Roman"/>
                          <a:cs typeface="Times New Roman"/>
                        </a:rPr>
                        <a:t>4 н р</a:t>
                      </a:r>
                    </a:p>
                  </a:txBody>
                  <a:tcPr marL="66354" marR="6635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EEF3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100">
                          <a:latin typeface="Times New Roman"/>
                          <a:ea typeface="Times New Roman"/>
                          <a:cs typeface="Times New Roman"/>
                        </a:rPr>
                        <a:t>2</a:t>
                      </a:r>
                      <a:endParaRPr lang="ru-RU" sz="12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6354" marR="6635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EEF3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100">
                          <a:latin typeface="Times New Roman"/>
                          <a:ea typeface="Times New Roman"/>
                          <a:cs typeface="Times New Roman"/>
                        </a:rPr>
                        <a:t>48</a:t>
                      </a:r>
                      <a:endParaRPr lang="ru-RU" sz="12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6354" marR="6635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EEF3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100">
                          <a:latin typeface="Times New Roman"/>
                          <a:ea typeface="Times New Roman"/>
                          <a:cs typeface="Times New Roman"/>
                        </a:rPr>
                        <a:t>24</a:t>
                      </a:r>
                      <a:endParaRPr lang="ru-RU" sz="12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6354" marR="6635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EEF3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endParaRPr lang="ru-RU" sz="11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6354" marR="6635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EEF3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100">
                          <a:latin typeface="Times New Roman"/>
                          <a:ea typeface="Times New Roman"/>
                          <a:cs typeface="Times New Roman"/>
                        </a:rPr>
                        <a:t>1</a:t>
                      </a:r>
                      <a:endParaRPr lang="ru-RU" sz="12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6354" marR="6635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EEF3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endParaRPr lang="ru-RU" sz="11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6354" marR="6635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EEF3"/>
                    </a:solidFill>
                  </a:tcPr>
                </a:tc>
              </a:tr>
            </a:tbl>
          </a:graphicData>
        </a:graphic>
      </p:graphicFrame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654032"/>
          </a:xfrm>
        </p:spPr>
        <p:txBody>
          <a:bodyPr>
            <a:normAutofit/>
          </a:bodyPr>
          <a:lstStyle/>
          <a:p>
            <a:r>
              <a:rPr lang="uk-UA" sz="2400" b="1" dirty="0" smtClean="0">
                <a:solidFill>
                  <a:srgbClr val="002060"/>
                </a:solidFill>
              </a:rPr>
              <a:t>Екологічний профіль</a:t>
            </a:r>
            <a:endParaRPr lang="ru-RU" sz="2400" b="1" dirty="0">
              <a:solidFill>
                <a:srgbClr val="002060"/>
              </a:solidFill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22" name="Диаграмма 4"/>
          <p:cNvPicPr>
            <a:picLocks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71472" y="428604"/>
            <a:ext cx="8358246" cy="550072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746" name="Диаграмма 5"/>
          <p:cNvPicPr>
            <a:picLocks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42910" y="714356"/>
            <a:ext cx="7500990" cy="492922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2770" name="Диаграмма 6"/>
          <p:cNvPicPr>
            <a:picLocks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00034" y="357166"/>
            <a:ext cx="8286808" cy="564360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3" name="Rectangle 1"/>
          <p:cNvSpPr>
            <a:spLocks noChangeArrowheads="1"/>
          </p:cNvSpPr>
          <p:nvPr/>
        </p:nvSpPr>
        <p:spPr bwMode="auto">
          <a:xfrm>
            <a:off x="0" y="0"/>
            <a:ext cx="9144000" cy="66437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uk-UA" sz="2000" b="0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Arial" pitchFamily="34" charset="0"/>
                <a:ea typeface="Times New Roman" pitchFamily="18" charset="0"/>
              </a:rPr>
              <a:t>Забезпечувати </a:t>
            </a:r>
            <a:r>
              <a:rPr kumimoji="0" lang="uk-UA" sz="2000" b="1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Arial" pitchFamily="34" charset="0"/>
                <a:ea typeface="Times New Roman" pitchFamily="18" charset="0"/>
              </a:rPr>
              <a:t>системний підхід</a:t>
            </a:r>
            <a:r>
              <a:rPr kumimoji="0" lang="uk-UA" sz="2000" b="0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Arial" pitchFamily="34" charset="0"/>
                <a:ea typeface="Times New Roman" pitchFamily="18" charset="0"/>
              </a:rPr>
              <a:t> </a:t>
            </a:r>
            <a:r>
              <a:rPr kumimoji="0" lang="uk-UA" sz="2000" b="0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Arial" pitchFamily="34" charset="0"/>
                <a:ea typeface="Times New Roman" pitchFamily="18" charset="0"/>
              </a:rPr>
              <a:t>до роботи із здібними та обдарованими учнями в частині   підготовки    до  предметних  олімпіад;</a:t>
            </a:r>
            <a:endParaRPr kumimoji="0" lang="ru-RU" sz="2000" b="0" i="0" u="none" strike="noStrike" cap="none" normalizeH="0" baseline="0" dirty="0" smtClean="0">
              <a:ln>
                <a:noFill/>
              </a:ln>
              <a:solidFill>
                <a:srgbClr val="002060"/>
              </a:solidFill>
              <a:effectLst/>
              <a:latin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uk-UA" sz="2000" b="0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Arial" pitchFamily="34" charset="0"/>
                <a:ea typeface="Times New Roman" pitchFamily="18" charset="0"/>
              </a:rPr>
              <a:t>Оптимізувати систематичну </a:t>
            </a:r>
            <a:r>
              <a:rPr kumimoji="0" lang="uk-UA" sz="2000" b="1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Arial" pitchFamily="34" charset="0"/>
                <a:ea typeface="Times New Roman" pitchFamily="18" charset="0"/>
              </a:rPr>
              <a:t>індивідуальну роботу </a:t>
            </a:r>
            <a:r>
              <a:rPr kumimoji="0" lang="uk-UA" sz="2000" b="0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Arial" pitchFamily="34" charset="0"/>
                <a:ea typeface="Times New Roman" pitchFamily="18" charset="0"/>
              </a:rPr>
              <a:t>вчителів зі здібними учнями через реалізацію індивідуальних програм з підготовки учнівського олімпійського резерву школи; </a:t>
            </a:r>
            <a:endParaRPr kumimoji="0" lang="ru-RU" sz="2000" b="0" i="0" u="none" strike="noStrike" cap="none" normalizeH="0" baseline="0" dirty="0" smtClean="0">
              <a:ln>
                <a:noFill/>
              </a:ln>
              <a:solidFill>
                <a:srgbClr val="002060"/>
              </a:solidFill>
              <a:effectLst/>
              <a:latin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uk-UA" sz="2000" b="0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Arial" pitchFamily="34" charset="0"/>
                <a:ea typeface="Times New Roman" pitchFamily="18" charset="0"/>
              </a:rPr>
              <a:t>Сприяти активізації всіх форм </a:t>
            </a:r>
            <a:r>
              <a:rPr kumimoji="0" lang="uk-UA" sz="2000" b="1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Arial" pitchFamily="34" charset="0"/>
                <a:ea typeface="Times New Roman" pitchFamily="18" charset="0"/>
              </a:rPr>
              <a:t>позакласної</a:t>
            </a:r>
            <a:r>
              <a:rPr kumimoji="0" lang="uk-UA" sz="2000" b="0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Arial" pitchFamily="34" charset="0"/>
                <a:ea typeface="Times New Roman" pitchFamily="18" charset="0"/>
              </a:rPr>
              <a:t> роботи з обдарованою молоддю;</a:t>
            </a:r>
            <a:endParaRPr kumimoji="0" lang="ru-RU" sz="2000" b="0" i="0" u="none" strike="noStrike" cap="none" normalizeH="0" baseline="0" dirty="0" smtClean="0">
              <a:ln>
                <a:noFill/>
              </a:ln>
              <a:solidFill>
                <a:srgbClr val="002060"/>
              </a:solidFill>
              <a:effectLst/>
              <a:latin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uk-UA" sz="2000" b="0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Arial" pitchFamily="34" charset="0"/>
                <a:ea typeface="Times New Roman" pitchFamily="18" charset="0"/>
              </a:rPr>
              <a:t> Удосконалити </a:t>
            </a:r>
            <a:r>
              <a:rPr kumimoji="0" lang="uk-UA" sz="2000" b="1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Arial" pitchFamily="34" charset="0"/>
                <a:ea typeface="Times New Roman" pitchFamily="18" charset="0"/>
              </a:rPr>
              <a:t>контроль за роботою вчителів  </a:t>
            </a:r>
            <a:r>
              <a:rPr kumimoji="0" lang="uk-UA" sz="2000" b="0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Arial" pitchFamily="34" charset="0"/>
                <a:ea typeface="Times New Roman" pitchFamily="18" charset="0"/>
              </a:rPr>
              <a:t>із цільової підготовки учнів до  участі в олімпіадах різних  рівнів;</a:t>
            </a:r>
            <a:endParaRPr kumimoji="0" lang="ru-RU" sz="2000" b="0" i="0" u="none" strike="noStrike" cap="none" normalizeH="0" baseline="0" dirty="0" smtClean="0">
              <a:ln>
                <a:noFill/>
              </a:ln>
              <a:solidFill>
                <a:srgbClr val="002060"/>
              </a:solidFill>
              <a:effectLst/>
              <a:latin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uk-UA" sz="2000" b="0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Arial" pitchFamily="34" charset="0"/>
                <a:ea typeface="Times New Roman" pitchFamily="18" charset="0"/>
              </a:rPr>
              <a:t>Вжити заходів щодо підвищення результативності роботи кожного вчителя через </a:t>
            </a:r>
            <a:r>
              <a:rPr kumimoji="0" lang="uk-UA" sz="2000" b="1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Arial" pitchFamily="34" charset="0"/>
                <a:ea typeface="Times New Roman" pitchFamily="18" charset="0"/>
              </a:rPr>
              <a:t>упровадження сучасних </a:t>
            </a:r>
            <a:r>
              <a:rPr kumimoji="0" lang="uk-UA" sz="2000" b="0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Arial" pitchFamily="34" charset="0"/>
                <a:ea typeface="Times New Roman" pitchFamily="18" charset="0"/>
              </a:rPr>
              <a:t>продуктивних педагогічних </a:t>
            </a:r>
            <a:r>
              <a:rPr kumimoji="0" lang="uk-UA" sz="2000" b="1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Arial" pitchFamily="34" charset="0"/>
                <a:ea typeface="Times New Roman" pitchFamily="18" charset="0"/>
              </a:rPr>
              <a:t>технологій</a:t>
            </a:r>
            <a:r>
              <a:rPr kumimoji="0" lang="uk-UA" sz="2000" b="0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Arial" pitchFamily="34" charset="0"/>
                <a:ea typeface="Times New Roman" pitchFamily="18" charset="0"/>
              </a:rPr>
              <a:t> навчання, систематичного </a:t>
            </a:r>
            <a:r>
              <a:rPr kumimoji="0" lang="uk-UA" sz="2000" b="1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Arial" pitchFamily="34" charset="0"/>
                <a:ea typeface="Times New Roman" pitchFamily="18" charset="0"/>
              </a:rPr>
              <a:t>повторення</a:t>
            </a:r>
            <a:r>
              <a:rPr kumimoji="0" lang="uk-UA" sz="2000" b="0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Arial" pitchFamily="34" charset="0"/>
                <a:ea typeface="Times New Roman" pitchFamily="18" charset="0"/>
              </a:rPr>
              <a:t> навчального матеріалу,  розширення  світогляду учнів та інтересу до навчального предмета; </a:t>
            </a:r>
            <a:r>
              <a:rPr kumimoji="0" lang="uk-UA" sz="2000" b="1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Arial" pitchFamily="34" charset="0"/>
                <a:ea typeface="Times New Roman" pitchFamily="18" charset="0"/>
              </a:rPr>
              <a:t>підвищення ролі експерименту</a:t>
            </a:r>
            <a:r>
              <a:rPr kumimoji="0" lang="uk-UA" sz="2000" b="1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Arial" pitchFamily="34" charset="0"/>
                <a:ea typeface="Times New Roman" pitchFamily="18" charset="0"/>
              </a:rPr>
              <a:t>; </a:t>
            </a:r>
            <a:r>
              <a:rPr kumimoji="0" lang="uk-UA" sz="2000" b="0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Arial" pitchFamily="34" charset="0"/>
                <a:ea typeface="Times New Roman" pitchFamily="18" charset="0"/>
              </a:rPr>
              <a:t>використання можливостей </a:t>
            </a:r>
            <a:r>
              <a:rPr kumimoji="0" lang="uk-UA" sz="2000" b="1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Arial" pitchFamily="34" charset="0"/>
                <a:ea typeface="Times New Roman" pitchFamily="18" charset="0"/>
              </a:rPr>
              <a:t>профільного</a:t>
            </a:r>
            <a:r>
              <a:rPr kumimoji="0" lang="uk-UA" sz="2000" b="0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Arial" pitchFamily="34" charset="0"/>
                <a:ea typeface="Times New Roman" pitchFamily="18" charset="0"/>
              </a:rPr>
              <a:t> навчання  учнівської молоді у ході підготовки їх до олімпіад;</a:t>
            </a:r>
            <a:endParaRPr kumimoji="0" lang="ru-RU" sz="2000" b="0" i="0" u="none" strike="noStrike" cap="none" normalizeH="0" baseline="0" dirty="0" smtClean="0">
              <a:ln>
                <a:noFill/>
              </a:ln>
              <a:solidFill>
                <a:srgbClr val="002060"/>
              </a:solidFill>
              <a:effectLst/>
              <a:latin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uk-UA" sz="2000" b="0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Arial" pitchFamily="34" charset="0"/>
                <a:ea typeface="Times New Roman" pitchFamily="18" charset="0"/>
              </a:rPr>
              <a:t>Посилити контроль за </a:t>
            </a:r>
            <a:r>
              <a:rPr kumimoji="0" lang="uk-UA" sz="2000" b="0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Arial" pitchFamily="34" charset="0"/>
                <a:ea typeface="Times New Roman" pitchFamily="18" charset="0"/>
              </a:rPr>
              <a:t>відповідністю результатів олімпіад кваліфікаційному рівню педагогічних кадрів</a:t>
            </a:r>
            <a:r>
              <a:rPr kumimoji="0" lang="uk-UA" sz="2000" b="0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Arial" pitchFamily="34" charset="0"/>
                <a:ea typeface="Times New Roman" pitchFamily="18" charset="0"/>
              </a:rPr>
              <a:t>, враховувати цей показник під час атестації вчителів; </a:t>
            </a:r>
            <a:endParaRPr kumimoji="0" lang="ru-RU" sz="2000" b="0" i="0" u="none" strike="noStrike" cap="none" normalizeH="0" baseline="0" dirty="0" smtClean="0">
              <a:ln>
                <a:noFill/>
              </a:ln>
              <a:solidFill>
                <a:srgbClr val="002060"/>
              </a:solidFill>
              <a:effectLst/>
              <a:latin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uk-UA" sz="2000" b="0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Arial" pitchFamily="34" charset="0"/>
                <a:ea typeface="Times New Roman" pitchFamily="18" charset="0"/>
              </a:rPr>
              <a:t>В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rgbClr val="002060"/>
                </a:solidFill>
                <a:effectLst/>
                <a:latin typeface="Arial" pitchFamily="34" charset="0"/>
                <a:ea typeface="Times New Roman" pitchFamily="18" charset="0"/>
              </a:rPr>
              <a:t>жити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Arial" pitchFamily="34" charset="0"/>
                <a:ea typeface="Times New Roman" pitchFamily="18" charset="0"/>
              </a:rPr>
              <a:t> 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rgbClr val="002060"/>
                </a:solidFill>
                <a:effectLst/>
                <a:latin typeface="Arial" pitchFamily="34" charset="0"/>
                <a:ea typeface="Times New Roman" pitchFamily="18" charset="0"/>
              </a:rPr>
              <a:t>заходів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Arial" pitchFamily="34" charset="0"/>
                <a:ea typeface="Times New Roman" pitchFamily="18" charset="0"/>
              </a:rPr>
              <a:t> 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rgbClr val="002060"/>
                </a:solidFill>
                <a:effectLst/>
                <a:latin typeface="Arial" pitchFamily="34" charset="0"/>
                <a:ea typeface="Times New Roman" pitchFamily="18" charset="0"/>
              </a:rPr>
              <a:t>щодо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Arial" pitchFamily="34" charset="0"/>
                <a:ea typeface="Times New Roman" pitchFamily="18" charset="0"/>
              </a:rPr>
              <a:t> 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rgbClr val="FF0000"/>
                </a:solidFill>
                <a:effectLst/>
                <a:latin typeface="Arial" pitchFamily="34" charset="0"/>
                <a:ea typeface="Times New Roman" pitchFamily="18" charset="0"/>
              </a:rPr>
              <a:t>посилення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Arial" pitchFamily="34" charset="0"/>
                <a:ea typeface="Times New Roman" pitchFamily="18" charset="0"/>
              </a:rPr>
              <a:t> 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rgbClr val="FF0000"/>
                </a:solidFill>
                <a:effectLst/>
                <a:latin typeface="Arial" pitchFamily="34" charset="0"/>
                <a:ea typeface="Times New Roman" pitchFamily="18" charset="0"/>
              </a:rPr>
              <a:t>психологічного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Arial" pitchFamily="34" charset="0"/>
                <a:ea typeface="Times New Roman" pitchFamily="18" charset="0"/>
              </a:rPr>
              <a:t> 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rgbClr val="FF0000"/>
                </a:solidFill>
                <a:effectLst/>
                <a:latin typeface="Arial" pitchFamily="34" charset="0"/>
                <a:ea typeface="Times New Roman" pitchFamily="18" charset="0"/>
              </a:rPr>
              <a:t>супроводу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Arial" pitchFamily="34" charset="0"/>
                <a:ea typeface="Times New Roman" pitchFamily="18" charset="0"/>
              </a:rPr>
              <a:t> 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rgbClr val="002060"/>
                </a:solidFill>
                <a:effectLst/>
                <a:latin typeface="Arial" pitchFamily="34" charset="0"/>
                <a:ea typeface="Times New Roman" pitchFamily="18" charset="0"/>
              </a:rPr>
              <a:t>процесу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Arial" pitchFamily="34" charset="0"/>
                <a:ea typeface="Times New Roman" pitchFamily="18" charset="0"/>
              </a:rPr>
              <a:t> 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rgbClr val="002060"/>
                </a:solidFill>
                <a:effectLst/>
                <a:latin typeface="Arial" pitchFamily="34" charset="0"/>
                <a:ea typeface="Times New Roman" pitchFamily="18" charset="0"/>
              </a:rPr>
              <a:t>підготовки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Arial" pitchFamily="34" charset="0"/>
                <a:ea typeface="Times New Roman" pitchFamily="18" charset="0"/>
              </a:rPr>
              <a:t> 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rgbClr val="002060"/>
                </a:solidFill>
                <a:effectLst/>
                <a:latin typeface="Arial" pitchFamily="34" charset="0"/>
                <a:ea typeface="Times New Roman" pitchFamily="18" charset="0"/>
              </a:rPr>
              <a:t>здібних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Arial" pitchFamily="34" charset="0"/>
                <a:ea typeface="Times New Roman" pitchFamily="18" charset="0"/>
              </a:rPr>
              <a:t> та 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rgbClr val="002060"/>
                </a:solidFill>
                <a:effectLst/>
                <a:latin typeface="Arial" pitchFamily="34" charset="0"/>
                <a:ea typeface="Times New Roman" pitchFamily="18" charset="0"/>
              </a:rPr>
              <a:t>обдарованих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Arial" pitchFamily="34" charset="0"/>
                <a:ea typeface="Times New Roman" pitchFamily="18" charset="0"/>
              </a:rPr>
              <a:t> 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rgbClr val="002060"/>
                </a:solidFill>
                <a:effectLst/>
                <a:latin typeface="Arial" pitchFamily="34" charset="0"/>
                <a:ea typeface="Times New Roman" pitchFamily="18" charset="0"/>
              </a:rPr>
              <a:t>учнів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Arial" pitchFamily="34" charset="0"/>
                <a:ea typeface="Times New Roman" pitchFamily="18" charset="0"/>
              </a:rPr>
              <a:t> до 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rgbClr val="002060"/>
                </a:solidFill>
                <a:effectLst/>
                <a:latin typeface="Arial" pitchFamily="34" charset="0"/>
                <a:ea typeface="Times New Roman" pitchFamily="18" charset="0"/>
              </a:rPr>
              <a:t>предметних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Arial" pitchFamily="34" charset="0"/>
                <a:ea typeface="Times New Roman" pitchFamily="18" charset="0"/>
              </a:rPr>
              <a:t> 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rgbClr val="002060"/>
                </a:solidFill>
                <a:effectLst/>
                <a:latin typeface="Arial" pitchFamily="34" charset="0"/>
                <a:ea typeface="Times New Roman" pitchFamily="18" charset="0"/>
              </a:rPr>
              <a:t>олімпіад</a:t>
            </a:r>
            <a:r>
              <a:rPr kumimoji="0" lang="uk-UA" sz="2000" b="0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Arial" pitchFamily="34" charset="0"/>
                <a:ea typeface="Times New Roman" pitchFamily="18" charset="0"/>
              </a:rPr>
              <a:t>.</a:t>
            </a:r>
            <a:endParaRPr kumimoji="0" lang="ru-RU" sz="2000" b="0" i="0" u="none" strike="noStrike" cap="none" normalizeH="0" baseline="0" dirty="0" smtClean="0">
              <a:ln>
                <a:noFill/>
              </a:ln>
              <a:solidFill>
                <a:srgbClr val="002060"/>
              </a:solidFill>
              <a:effectLst/>
              <a:latin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</TotalTime>
  <Words>568</Words>
  <PresentationFormat>Экран (4:3)</PresentationFormat>
  <Paragraphs>310</Paragraphs>
  <Slides>21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21</vt:i4>
      </vt:variant>
    </vt:vector>
  </HeadingPairs>
  <TitlesOfParts>
    <vt:vector size="22" baseType="lpstr">
      <vt:lpstr>Тема Office</vt:lpstr>
      <vt:lpstr>Про підсумки проведення  районних олімпіад із навчальних предметів у 2013/2014 н.р.</vt:lpstr>
      <vt:lpstr>Слайд 2</vt:lpstr>
      <vt:lpstr>Слайд 3</vt:lpstr>
      <vt:lpstr>Слайд 4</vt:lpstr>
      <vt:lpstr>Слайд 5</vt:lpstr>
      <vt:lpstr>Слайд 6</vt:lpstr>
      <vt:lpstr>Слайд 7</vt:lpstr>
      <vt:lpstr>Слайд 8</vt:lpstr>
      <vt:lpstr>Слайд 9</vt:lpstr>
      <vt:lpstr>Слайд 10</vt:lpstr>
      <vt:lpstr>Слайд 11</vt:lpstr>
      <vt:lpstr>Слайд 12</vt:lpstr>
      <vt:lpstr>Слайд 13</vt:lpstr>
      <vt:lpstr>Слайд 14</vt:lpstr>
      <vt:lpstr>Слайд 15</vt:lpstr>
      <vt:lpstr>Слайд 16</vt:lpstr>
      <vt:lpstr>Екологічний профіль</vt:lpstr>
      <vt:lpstr>Слайд 18</vt:lpstr>
      <vt:lpstr>Слайд 19</vt:lpstr>
      <vt:lpstr>Слайд 20</vt:lpstr>
      <vt:lpstr>Слайд 21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Про підсумки проведення  районних олімпіад із навчальних предметів у 2013/2014 н.р.</dc:title>
  <cp:lastModifiedBy>User</cp:lastModifiedBy>
  <cp:revision>4</cp:revision>
  <dcterms:modified xsi:type="dcterms:W3CDTF">2014-04-14T05:12:58Z</dcterms:modified>
</cp:coreProperties>
</file>