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28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BDBA780-77F0-4262-AA72-386B1DEF2E59}" type="datetimeFigureOut">
              <a:rPr lang="ru-RU"/>
              <a:pPr>
                <a:defRPr/>
              </a:pPr>
              <a:t>12.02.2013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53A936-3A43-43AD-9AF9-04A3E4058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26FB9-9820-4BB0-B473-8D1BD33D301A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AD77A-4C5E-41C8-B947-A937546DE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8561F29-87E9-485F-8D74-46762F13E82E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BD02F5-B364-4B89-8AA3-39701CC0E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0EBA-DCD4-4088-8D0C-9A01923DB4CB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F3C72-DB90-4E55-92C6-0B0480FDE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FDF34-D1A8-4B0A-A0E2-394A449A9555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E84D7-EBEF-4DED-86E6-BFB05EACA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32992-E11E-4A15-B870-B0998494FA67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58066-6F3E-4F3F-A5F0-36806BA1B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F6BA96F-DD31-426F-9855-2FFA59931527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5D5C8E-4A7F-49DF-816A-65FAECB4B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21403-AD89-4BB2-BFA7-D7242892625A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9DE8A-5D56-4557-B31B-EB63D06EB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2A1E2A5-6965-47F2-BD62-4590FF1FEBAC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84ECC20-793C-42AA-9BB6-ECD31F0B7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CEAF277-CF6C-4E00-805C-F4B252BCD95A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6D48BAE-B424-48BF-9A4B-A1E9589C4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7B4CB-D4C3-483E-A413-67188A5C1D8D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6761D-2BA2-4D4B-9B5A-7728E8701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37637-9DDC-4FFA-BA50-6B883524F84F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7F75-7573-4846-B645-B430626A4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3D3153-3AB1-4996-9426-727455E381F1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76DB09-547B-4CC5-8204-6165573D3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5" r:id="rId4"/>
    <p:sldLayoutId id="2147483754" r:id="rId5"/>
    <p:sldLayoutId id="2147483759" r:id="rId6"/>
    <p:sldLayoutId id="2147483753" r:id="rId7"/>
    <p:sldLayoutId id="2147483760" r:id="rId8"/>
    <p:sldLayoutId id="2147483761" r:id="rId9"/>
    <p:sldLayoutId id="2147483752" r:id="rId10"/>
    <p:sldLayoutId id="2147483751" r:id="rId11"/>
  </p:sldLayoutIdLst>
  <p:transition>
    <p:wipe dir="r"/>
  </p:transition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8" descr="uwes buech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66800" y="609600"/>
            <a:ext cx="7543800" cy="329320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Презентація</a:t>
            </a:r>
            <a:r>
              <a:rPr lang="ru-RU" sz="4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до уроку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навчання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грамоти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: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читання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 </a:t>
            </a:r>
            <a:endParaRPr lang="ru-RU" sz="4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5257800"/>
            <a:ext cx="41910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sz="2000">
                <a:solidFill>
                  <a:srgbClr val="000000"/>
                </a:solidFill>
                <a:cs typeface="Arial" charset="0"/>
              </a:rPr>
              <a:t>Підготувала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 </a:t>
            </a:r>
            <a:r>
              <a:rPr lang="uk-UA" sz="2000">
                <a:solidFill>
                  <a:srgbClr val="000000"/>
                </a:solidFill>
                <a:cs typeface="Arial" charset="0"/>
              </a:rPr>
              <a:t>вчитель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 </a:t>
            </a:r>
            <a:r>
              <a:rPr lang="uk-UA" sz="2000">
                <a:solidFill>
                  <a:srgbClr val="000000"/>
                </a:solidFill>
                <a:cs typeface="Arial" charset="0"/>
              </a:rPr>
              <a:t>Петрівської загальньоосвітньої школи </a:t>
            </a:r>
            <a:endParaRPr lang="uk-UA" sz="20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2000">
                <a:solidFill>
                  <a:srgbClr val="000000"/>
                </a:solidFill>
                <a:cs typeface="Arial" charset="0"/>
              </a:rPr>
              <a:t>I</a:t>
            </a:r>
            <a:r>
              <a:rPr lang="uk-UA" sz="2000">
                <a:solidFill>
                  <a:srgbClr val="000000"/>
                </a:solidFill>
                <a:cs typeface="Arial" charset="0"/>
              </a:rPr>
              <a:t> ступеня Піскун І.М.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 descr="uwes buech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8600" y="914400"/>
            <a:ext cx="8229600" cy="34778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Тема: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Звук е, позначення його буквами </a:t>
            </a:r>
            <a:r>
              <a:rPr lang="uk-UA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Ее</a:t>
            </a:r>
            <a:r>
              <a:rPr lang="uk-U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Опрацювання тексту </a:t>
            </a:r>
            <a:r>
              <a:rPr lang="uk-UA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“Веселі</a:t>
            </a:r>
            <a:r>
              <a:rPr lang="uk-U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uk-UA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іменини”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04800"/>
            <a:ext cx="8229600" cy="61247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Мета: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Ознайомити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учнів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з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новою буквою е,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її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назвою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та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звуковим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значенням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навчити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артикулювати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е, 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розвивати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фонематичний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слух,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розширювати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словниковий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 запас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учнів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зі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звуком е,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формувати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у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дітей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навички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виразного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і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свідомого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читання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;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розвивати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вміння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виділяти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головне,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швидко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мислити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;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виховувати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любов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до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рідного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краю, до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природи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щире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ставлення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до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друзів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.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04800"/>
            <a:ext cx="845936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Гра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«Жучок – </a:t>
            </a: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буквоїд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»</a:t>
            </a:r>
            <a:endParaRPr lang="ru-RU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5" name="Пятно 2 4"/>
          <p:cNvSpPr/>
          <p:nvPr/>
        </p:nvSpPr>
        <p:spPr>
          <a:xfrm>
            <a:off x="533400" y="12192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ятно 2 5"/>
          <p:cNvSpPr/>
          <p:nvPr/>
        </p:nvSpPr>
        <p:spPr>
          <a:xfrm>
            <a:off x="1524000" y="26670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ятно 2 6"/>
          <p:cNvSpPr/>
          <p:nvPr/>
        </p:nvSpPr>
        <p:spPr>
          <a:xfrm>
            <a:off x="304800" y="45720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ятно 2 7"/>
          <p:cNvSpPr/>
          <p:nvPr/>
        </p:nvSpPr>
        <p:spPr>
          <a:xfrm>
            <a:off x="3962400" y="1066800"/>
            <a:ext cx="1905000" cy="18288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ятно 2 8"/>
          <p:cNvSpPr/>
          <p:nvPr/>
        </p:nvSpPr>
        <p:spPr>
          <a:xfrm>
            <a:off x="5943600" y="1295400"/>
            <a:ext cx="1828800" cy="17526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ятно 2 9"/>
          <p:cNvSpPr/>
          <p:nvPr/>
        </p:nvSpPr>
        <p:spPr>
          <a:xfrm>
            <a:off x="3505200" y="2819400"/>
            <a:ext cx="1828800" cy="19050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ятно 2 10"/>
          <p:cNvSpPr/>
          <p:nvPr/>
        </p:nvSpPr>
        <p:spPr>
          <a:xfrm>
            <a:off x="5867400" y="3048000"/>
            <a:ext cx="1828800" cy="19050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ятно 2 11"/>
          <p:cNvSpPr/>
          <p:nvPr/>
        </p:nvSpPr>
        <p:spPr>
          <a:xfrm>
            <a:off x="3733800" y="4572000"/>
            <a:ext cx="2057400" cy="20574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ятно 2 12"/>
          <p:cNvSpPr/>
          <p:nvPr/>
        </p:nvSpPr>
        <p:spPr>
          <a:xfrm>
            <a:off x="5867400" y="4953000"/>
            <a:ext cx="1905000" cy="19050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1181100" y="2095500"/>
            <a:ext cx="838200" cy="1524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>
            <a:off x="1295400" y="2133600"/>
            <a:ext cx="3048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2438400" y="3429000"/>
            <a:ext cx="381000" cy="2286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V="1">
            <a:off x="2209800" y="3429000"/>
            <a:ext cx="304800" cy="3048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1028701" y="5600700"/>
            <a:ext cx="685800" cy="3175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876300" y="5448300"/>
            <a:ext cx="685800" cy="3048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4724401" y="1905000"/>
            <a:ext cx="762000" cy="3175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0800000">
            <a:off x="4724400" y="1905000"/>
            <a:ext cx="3810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6172994" y="2209006"/>
            <a:ext cx="7620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6477000" y="1905000"/>
            <a:ext cx="381000" cy="2286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6743700" y="1866900"/>
            <a:ext cx="381000" cy="3048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3734594" y="3961606"/>
            <a:ext cx="9144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 flipH="1" flipV="1">
            <a:off x="4152900" y="3543300"/>
            <a:ext cx="457200" cy="381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400800" y="3733800"/>
            <a:ext cx="5334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6592094" y="4075906"/>
            <a:ext cx="6858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4229894" y="5676106"/>
            <a:ext cx="8382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495800" y="5257800"/>
            <a:ext cx="6858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5105401" y="5334000"/>
            <a:ext cx="152400" cy="3175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6057901" y="6057900"/>
            <a:ext cx="838200" cy="3175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6477000" y="5638800"/>
            <a:ext cx="609600" cy="1588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6858001" y="5867400"/>
            <a:ext cx="457200" cy="3175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2 4"/>
          <p:cNvSpPr/>
          <p:nvPr/>
        </p:nvSpPr>
        <p:spPr>
          <a:xfrm>
            <a:off x="533400" y="9906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ятно 2 5"/>
          <p:cNvSpPr/>
          <p:nvPr/>
        </p:nvSpPr>
        <p:spPr>
          <a:xfrm>
            <a:off x="1752600" y="23622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ятно 2 6"/>
          <p:cNvSpPr/>
          <p:nvPr/>
        </p:nvSpPr>
        <p:spPr>
          <a:xfrm>
            <a:off x="533400" y="4495800"/>
            <a:ext cx="1905000" cy="1981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ятно 2 7"/>
          <p:cNvSpPr/>
          <p:nvPr/>
        </p:nvSpPr>
        <p:spPr>
          <a:xfrm>
            <a:off x="3886200" y="6858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ятно 2 8"/>
          <p:cNvSpPr/>
          <p:nvPr/>
        </p:nvSpPr>
        <p:spPr>
          <a:xfrm>
            <a:off x="6248400" y="9144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ятно 2 9"/>
          <p:cNvSpPr/>
          <p:nvPr/>
        </p:nvSpPr>
        <p:spPr>
          <a:xfrm>
            <a:off x="4114800" y="25908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ятно 2 10"/>
          <p:cNvSpPr/>
          <p:nvPr/>
        </p:nvSpPr>
        <p:spPr>
          <a:xfrm>
            <a:off x="5867400" y="32004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ятно 2 11"/>
          <p:cNvSpPr/>
          <p:nvPr/>
        </p:nvSpPr>
        <p:spPr>
          <a:xfrm>
            <a:off x="3657600" y="46482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ятно 2 12"/>
          <p:cNvSpPr/>
          <p:nvPr/>
        </p:nvSpPr>
        <p:spPr>
          <a:xfrm>
            <a:off x="6400800" y="4876800"/>
            <a:ext cx="1905000" cy="1981200"/>
          </a:xfrm>
          <a:prstGeom prst="irregularSeal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90600" y="1600200"/>
            <a:ext cx="7104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86000" y="2971800"/>
            <a:ext cx="6703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У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14400" y="5105400"/>
            <a:ext cx="79220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И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19600" y="1371600"/>
            <a:ext cx="78739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81800" y="1524000"/>
            <a:ext cx="86433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М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3124200"/>
            <a:ext cx="7457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24600" y="3733800"/>
            <a:ext cx="77777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Л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91000" y="5257800"/>
            <a:ext cx="684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Т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58000" y="5486400"/>
            <a:ext cx="78739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П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304800"/>
            <a:ext cx="716734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Гра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«</a:t>
            </a: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Збери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слово» </a:t>
            </a:r>
            <a:endParaRPr lang="ru-RU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52600" y="1600200"/>
            <a:ext cx="5089856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 В Н И І К 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8800" y="2895600"/>
            <a:ext cx="4834978" cy="110799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Т И К О К </a:t>
            </a:r>
            <a:endParaRPr lang="ru-RU" sz="6600" b="1" dirty="0">
              <a:ln w="11430">
                <a:noFill/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4267200"/>
            <a:ext cx="6801862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/>
                <a:solidFill>
                  <a:srgbClr val="00B050"/>
                </a:solidFill>
                <a:latin typeface="+mn-lt"/>
                <a:cs typeface="+mn-cs"/>
              </a:rPr>
              <a:t>Л И Ч К А С И </a:t>
            </a:r>
            <a:endParaRPr lang="ru-RU" sz="6600" b="1" dirty="0">
              <a:ln/>
              <a:solidFill>
                <a:srgbClr val="00B05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762000"/>
            <a:ext cx="5089856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 І В Н И К 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0" y="2590800"/>
            <a:ext cx="4410182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К О Т И К </a:t>
            </a:r>
            <a:endParaRPr lang="ru-RU" sz="6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114800"/>
            <a:ext cx="6415539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 И С И Ч К А </a:t>
            </a:r>
            <a:endParaRPr lang="ru-RU" sz="60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2362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28600"/>
            <a:ext cx="2362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4710113"/>
            <a:ext cx="2732088" cy="199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 descr="187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4" descr="559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5" descr="797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280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6" descr="Edelweiss1-520x39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35280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0" y="0"/>
            <a:ext cx="6535764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Ознайомлення</a:t>
            </a:r>
            <a:r>
              <a:rPr lang="ru-RU" sz="6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з</a:t>
            </a:r>
            <a:r>
              <a:rPr lang="ru-RU" sz="6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буквою</a:t>
            </a:r>
            <a:endParaRPr lang="ru-RU" sz="6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1756"/>
          <a:stretch>
            <a:fillRect/>
          </a:stretch>
        </p:blipFill>
        <p:spPr bwMode="auto">
          <a:xfrm>
            <a:off x="914400" y="1905000"/>
            <a:ext cx="720566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3000" y="152400"/>
            <a:ext cx="659026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Доріжка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  <a:r>
              <a:rPr lang="ru-RU" sz="54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складів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  <a:endParaRPr lang="ru-RU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1676400"/>
            <a:ext cx="8566769" cy="369331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ЕС ЕМ ЕЛ ЕР ЕТ ЕК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СЕ </a:t>
            </a:r>
            <a:r>
              <a:rPr lang="uk-UA" sz="6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МЕ</a:t>
            </a:r>
            <a:r>
              <a:rPr lang="uk-UA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ЛЕ РЕ ТЕ КЕ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894668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Гра </a:t>
            </a:r>
            <a:r>
              <a:rPr lang="uk-UA" sz="6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“Відшукай</a:t>
            </a:r>
            <a:r>
              <a:rPr lang="uk-UA" sz="6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  <a:r>
              <a:rPr lang="uk-UA" sz="6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мене”</a:t>
            </a:r>
            <a:endParaRPr lang="ru-RU" sz="6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1295400"/>
            <a:ext cx="1720344" cy="517064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ЕК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МО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10200" y="1295400"/>
            <a:ext cx="2206053" cy="600164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РАН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ТЕР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9200" y="609600"/>
            <a:ext cx="1720344" cy="517064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ЕК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МО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2600" y="609600"/>
            <a:ext cx="2206053" cy="600164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РАН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ТЕР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6200000" flipH="1">
            <a:off x="2781300" y="1257300"/>
            <a:ext cx="2971800" cy="2895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819400" y="1295400"/>
            <a:ext cx="27432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895600" y="2362200"/>
            <a:ext cx="24384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895600" y="4038600"/>
            <a:ext cx="26670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971800" y="3352800"/>
            <a:ext cx="2743200" cy="1905000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66800"/>
            <a:ext cx="3855544" cy="415498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Оленка</a:t>
            </a: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Петрик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Павлик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Лесик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14800" y="1143000"/>
            <a:ext cx="4830168" cy="415498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веселі</a:t>
            </a:r>
            <a:endParaRPr lang="ru-RU" sz="66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іменини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привітали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листівка</a:t>
            </a:r>
            <a:endParaRPr lang="ru-RU" sz="66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6" descr="uwes buech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блако 4"/>
          <p:cNvSpPr/>
          <p:nvPr/>
        </p:nvSpPr>
        <p:spPr>
          <a:xfrm rot="20663138">
            <a:off x="0" y="1219200"/>
            <a:ext cx="8839200" cy="3935492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/>
                <a:solidFill>
                  <a:schemeClr val="accent3"/>
                </a:solidFill>
              </a:rPr>
              <a:t>Дякую</a:t>
            </a:r>
            <a:r>
              <a:rPr lang="ru-RU" sz="5400" b="1" dirty="0">
                <a:ln/>
                <a:solidFill>
                  <a:schemeClr val="accent3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</a:rPr>
              <a:t>за роботу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</a:rPr>
              <a:t> на </a:t>
            </a:r>
            <a:r>
              <a:rPr lang="ru-RU" sz="5400" b="1" dirty="0" err="1">
                <a:ln/>
                <a:solidFill>
                  <a:schemeClr val="accent3"/>
                </a:solidFill>
              </a:rPr>
              <a:t>уроці</a:t>
            </a:r>
            <a:r>
              <a:rPr lang="ru-RU" sz="5400" b="1" dirty="0">
                <a:ln/>
                <a:solidFill>
                  <a:schemeClr val="accent3"/>
                </a:solidFill>
              </a:rPr>
              <a:t>! 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</TotalTime>
  <Words>9</Words>
  <PresentationFormat>Экран (4:3)</PresentationFormat>
  <Paragraphs>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Century Schoolbook</vt:lpstr>
      <vt:lpstr>Arial</vt:lpstr>
      <vt:lpstr>Wingdings</vt:lpstr>
      <vt:lpstr>Wingdings 2</vt:lpstr>
      <vt:lpstr>Calibri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lenovo</cp:lastModifiedBy>
  <cp:revision>24</cp:revision>
  <dcterms:modified xsi:type="dcterms:W3CDTF">2013-02-12T09:18:05Z</dcterms:modified>
</cp:coreProperties>
</file>